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  <p:sldMasterId id="2147483669" r:id="rId2"/>
  </p:sldMasterIdLst>
  <p:notesMasterIdLst>
    <p:notesMasterId r:id="rId25"/>
  </p:notesMasterIdLst>
  <p:sldIdLst>
    <p:sldId id="4622" r:id="rId3"/>
    <p:sldId id="4595" r:id="rId4"/>
    <p:sldId id="4596" r:id="rId5"/>
    <p:sldId id="4610" r:id="rId6"/>
    <p:sldId id="4611" r:id="rId7"/>
    <p:sldId id="4612" r:id="rId8"/>
    <p:sldId id="4613" r:id="rId9"/>
    <p:sldId id="4614" r:id="rId10"/>
    <p:sldId id="4615" r:id="rId11"/>
    <p:sldId id="4616" r:id="rId12"/>
    <p:sldId id="4617" r:id="rId13"/>
    <p:sldId id="4618" r:id="rId14"/>
    <p:sldId id="4624" r:id="rId15"/>
    <p:sldId id="4631" r:id="rId16"/>
    <p:sldId id="4632" r:id="rId17"/>
    <p:sldId id="4630" r:id="rId18"/>
    <p:sldId id="4625" r:id="rId19"/>
    <p:sldId id="4626" r:id="rId20"/>
    <p:sldId id="4627" r:id="rId21"/>
    <p:sldId id="4628" r:id="rId22"/>
    <p:sldId id="4629" r:id="rId23"/>
    <p:sldId id="4623" r:id="rId24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AE49"/>
    <a:srgbClr val="46A8C6"/>
    <a:srgbClr val="FFFFFF"/>
    <a:srgbClr val="20467D"/>
    <a:srgbClr val="643173"/>
    <a:srgbClr val="DCF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80"/>
    <p:restoredTop sz="96371" autoAdjust="0"/>
  </p:normalViewPr>
  <p:slideViewPr>
    <p:cSldViewPr snapToGrid="0" snapToObjects="1">
      <p:cViewPr varScale="1">
        <p:scale>
          <a:sx n="141" d="100"/>
          <a:sy n="141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A417D-444D-3549-A0F5-4B4C2D07F468}" type="datetimeFigureOut">
              <a:rPr lang="fr-FR" smtClean="0"/>
              <a:t>24/06/2021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D02BD9-35DE-004A-9425-6AB2DC9CA6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75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meant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backup and PIT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offers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stream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consumer and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producer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Those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producers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consumers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upstream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downstream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classical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". </a:t>
            </a:r>
          </a:p>
          <a:p>
            <a:b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Hence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kafka's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not design Kafka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durable backup and PIT in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mind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backup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downstream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upstream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11792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bg>
      <p:bgPr>
        <a:gradFill>
          <a:gsLst>
            <a:gs pos="0">
              <a:srgbClr val="1B4473"/>
            </a:gs>
            <a:gs pos="76000">
              <a:srgbClr val="17375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aphic 2">
            <a:extLst>
              <a:ext uri="{FF2B5EF4-FFF2-40B4-BE49-F238E27FC236}">
                <a16:creationId xmlns:a16="http://schemas.microsoft.com/office/drawing/2014/main" id="{C11E82C5-F8C2-498D-9463-749AE12180C3}"/>
              </a:ext>
            </a:extLst>
          </p:cNvPr>
          <p:cNvGrpSpPr/>
          <p:nvPr userDrawn="1"/>
        </p:nvGrpSpPr>
        <p:grpSpPr>
          <a:xfrm>
            <a:off x="7278681" y="311850"/>
            <a:ext cx="1484320" cy="469280"/>
            <a:chOff x="2809874" y="2046922"/>
            <a:chExt cx="3530918" cy="1116330"/>
          </a:xfrm>
          <a:solidFill>
            <a:schemeClr val="bg1"/>
          </a:solidFill>
        </p:grpSpPr>
        <p:grpSp>
          <p:nvGrpSpPr>
            <p:cNvPr id="25" name="Graphic 2">
              <a:extLst>
                <a:ext uri="{FF2B5EF4-FFF2-40B4-BE49-F238E27FC236}">
                  <a16:creationId xmlns:a16="http://schemas.microsoft.com/office/drawing/2014/main" id="{A339E682-02BC-4FA8-857A-617498378E65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solidFill>
              <a:schemeClr val="bg1"/>
            </a:solidFill>
          </p:grpSpPr>
          <p:grpSp>
            <p:nvGrpSpPr>
              <p:cNvPr id="34" name="Graphic 2">
                <a:extLst>
                  <a:ext uri="{FF2B5EF4-FFF2-40B4-BE49-F238E27FC236}">
                    <a16:creationId xmlns:a16="http://schemas.microsoft.com/office/drawing/2014/main" id="{F968ECBC-EE7D-466E-9763-8DF5D68BBBA0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solidFill>
                <a:schemeClr val="bg1"/>
              </a:solidFill>
            </p:grpSpPr>
            <p:sp>
              <p:nvSpPr>
                <p:cNvPr id="43" name="Graphic 2">
                  <a:extLst>
                    <a:ext uri="{FF2B5EF4-FFF2-40B4-BE49-F238E27FC236}">
                      <a16:creationId xmlns:a16="http://schemas.microsoft.com/office/drawing/2014/main" id="{A7F85A03-43C0-487D-99C4-56DBEB7CBC4A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44" name="Graphic 2">
                  <a:extLst>
                    <a:ext uri="{FF2B5EF4-FFF2-40B4-BE49-F238E27FC236}">
                      <a16:creationId xmlns:a16="http://schemas.microsoft.com/office/drawing/2014/main" id="{85A38014-CDC8-4E81-8420-6A2F180B0C13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solidFill>
                  <a:schemeClr val="bg1"/>
                </a:solidFill>
              </p:grpSpPr>
              <p:sp>
                <p:nvSpPr>
                  <p:cNvPr id="45" name="Graphic 2">
                    <a:extLst>
                      <a:ext uri="{FF2B5EF4-FFF2-40B4-BE49-F238E27FC236}">
                        <a16:creationId xmlns:a16="http://schemas.microsoft.com/office/drawing/2014/main" id="{6DEDD7AD-3B68-4173-8EB3-9D3DE022D67A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46" name="Graphic 2">
                    <a:extLst>
                      <a:ext uri="{FF2B5EF4-FFF2-40B4-BE49-F238E27FC236}">
                        <a16:creationId xmlns:a16="http://schemas.microsoft.com/office/drawing/2014/main" id="{A266FBA9-1B5F-4568-A2D0-E6F88C2A7555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48" name="Graphic 2">
                    <a:extLst>
                      <a:ext uri="{FF2B5EF4-FFF2-40B4-BE49-F238E27FC236}">
                        <a16:creationId xmlns:a16="http://schemas.microsoft.com/office/drawing/2014/main" id="{5B937ACE-D97D-493B-A96A-2E33C7F1E090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35" name="Graphic 2">
                <a:extLst>
                  <a:ext uri="{FF2B5EF4-FFF2-40B4-BE49-F238E27FC236}">
                    <a16:creationId xmlns:a16="http://schemas.microsoft.com/office/drawing/2014/main" id="{C5CABE4D-3014-41A5-9DAE-9AA7329B1D29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solidFill>
                <a:schemeClr val="bg1"/>
              </a:solidFill>
            </p:grpSpPr>
            <p:sp>
              <p:nvSpPr>
                <p:cNvPr id="36" name="Graphic 2">
                  <a:extLst>
                    <a:ext uri="{FF2B5EF4-FFF2-40B4-BE49-F238E27FC236}">
                      <a16:creationId xmlns:a16="http://schemas.microsoft.com/office/drawing/2014/main" id="{78431A10-31B6-474B-8B63-CF493EF40301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37" name="Graphic 2">
                  <a:extLst>
                    <a:ext uri="{FF2B5EF4-FFF2-40B4-BE49-F238E27FC236}">
                      <a16:creationId xmlns:a16="http://schemas.microsoft.com/office/drawing/2014/main" id="{577CF4E4-45C2-4DA9-90CA-30A75236B50C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38" name="Graphic 2">
                  <a:extLst>
                    <a:ext uri="{FF2B5EF4-FFF2-40B4-BE49-F238E27FC236}">
                      <a16:creationId xmlns:a16="http://schemas.microsoft.com/office/drawing/2014/main" id="{F390B817-1C80-4B9F-8320-53C30AF4CAE6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39" name="Graphic 2">
                  <a:extLst>
                    <a:ext uri="{FF2B5EF4-FFF2-40B4-BE49-F238E27FC236}">
                      <a16:creationId xmlns:a16="http://schemas.microsoft.com/office/drawing/2014/main" id="{843FF296-06B4-46D5-AF07-6C4021C76348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40" name="Graphic 2">
                  <a:extLst>
                    <a:ext uri="{FF2B5EF4-FFF2-40B4-BE49-F238E27FC236}">
                      <a16:creationId xmlns:a16="http://schemas.microsoft.com/office/drawing/2014/main" id="{F17E5111-D4DB-4DE3-9D51-76E0C92CC748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41" name="Graphic 2">
                  <a:extLst>
                    <a:ext uri="{FF2B5EF4-FFF2-40B4-BE49-F238E27FC236}">
                      <a16:creationId xmlns:a16="http://schemas.microsoft.com/office/drawing/2014/main" id="{07179789-04C0-4312-A570-784D5A43F415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26" name="Graphic 2">
              <a:extLst>
                <a:ext uri="{FF2B5EF4-FFF2-40B4-BE49-F238E27FC236}">
                  <a16:creationId xmlns:a16="http://schemas.microsoft.com/office/drawing/2014/main" id="{4A9E9282-561B-4AD7-8B2D-9A2334DF0D1C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solidFill>
              <a:schemeClr val="bg1"/>
            </a:solidFill>
          </p:grpSpPr>
          <p:sp>
            <p:nvSpPr>
              <p:cNvPr id="27" name="Graphic 2">
                <a:extLst>
                  <a:ext uri="{FF2B5EF4-FFF2-40B4-BE49-F238E27FC236}">
                    <a16:creationId xmlns:a16="http://schemas.microsoft.com/office/drawing/2014/main" id="{6565266E-A7B7-45FB-B5D7-52028AF28994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28" name="Graphic 2">
                <a:extLst>
                  <a:ext uri="{FF2B5EF4-FFF2-40B4-BE49-F238E27FC236}">
                    <a16:creationId xmlns:a16="http://schemas.microsoft.com/office/drawing/2014/main" id="{38A80C39-79A6-4BD3-98C3-64FA844C4C5F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29" name="Graphic 2">
                <a:extLst>
                  <a:ext uri="{FF2B5EF4-FFF2-40B4-BE49-F238E27FC236}">
                    <a16:creationId xmlns:a16="http://schemas.microsoft.com/office/drawing/2014/main" id="{1F7AE15B-7E48-4421-8720-B00ADFAA9F3B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30" name="Graphic 2">
                <a:extLst>
                  <a:ext uri="{FF2B5EF4-FFF2-40B4-BE49-F238E27FC236}">
                    <a16:creationId xmlns:a16="http://schemas.microsoft.com/office/drawing/2014/main" id="{3083DF40-8A7B-4A4E-95A6-24941EE221EB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31" name="Graphic 2">
                <a:extLst>
                  <a:ext uri="{FF2B5EF4-FFF2-40B4-BE49-F238E27FC236}">
                    <a16:creationId xmlns:a16="http://schemas.microsoft.com/office/drawing/2014/main" id="{F396FC3D-40C5-4915-AC23-85F25749B14D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32" name="Graphic 2">
                <a:extLst>
                  <a:ext uri="{FF2B5EF4-FFF2-40B4-BE49-F238E27FC236}">
                    <a16:creationId xmlns:a16="http://schemas.microsoft.com/office/drawing/2014/main" id="{D7F28279-FD0E-4997-8DC2-24501783AAEB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33" name="Graphic 2">
                <a:extLst>
                  <a:ext uri="{FF2B5EF4-FFF2-40B4-BE49-F238E27FC236}">
                    <a16:creationId xmlns:a16="http://schemas.microsoft.com/office/drawing/2014/main" id="{B9554BB4-46BB-4D35-B6F9-41E439C1F7FC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  <p:sp>
        <p:nvSpPr>
          <p:cNvPr id="63" name="LIne 62">
            <a:extLst>
              <a:ext uri="{FF2B5EF4-FFF2-40B4-BE49-F238E27FC236}">
                <a16:creationId xmlns:a16="http://schemas.microsoft.com/office/drawing/2014/main" id="{8FA2B24A-2C23-8E49-874B-06E032F6C49F}"/>
              </a:ext>
            </a:extLst>
          </p:cNvPr>
          <p:cNvSpPr/>
          <p:nvPr userDrawn="1"/>
        </p:nvSpPr>
        <p:spPr bwMode="auto">
          <a:xfrm rot="18900000">
            <a:off x="3459492" y="-1470081"/>
            <a:ext cx="4462735" cy="8353518"/>
          </a:xfrm>
          <a:custGeom>
            <a:avLst/>
            <a:gdLst>
              <a:gd name="connsiteX0" fmla="*/ 1890741 w 4543107"/>
              <a:gd name="connsiteY0" fmla="*/ 0 h 8404426"/>
              <a:gd name="connsiteX1" fmla="*/ 4543107 w 4543107"/>
              <a:gd name="connsiteY1" fmla="*/ 2652367 h 8404426"/>
              <a:gd name="connsiteX2" fmla="*/ 4543107 w 4543107"/>
              <a:gd name="connsiteY2" fmla="*/ 6883792 h 8404426"/>
              <a:gd name="connsiteX3" fmla="*/ 3022474 w 4543107"/>
              <a:gd name="connsiteY3" fmla="*/ 8404426 h 8404426"/>
              <a:gd name="connsiteX4" fmla="*/ 0 w 4543107"/>
              <a:gd name="connsiteY4" fmla="*/ 5381952 h 8404426"/>
              <a:gd name="connsiteX5" fmla="*/ 0 w 4543107"/>
              <a:gd name="connsiteY5" fmla="*/ 0 h 840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43107" h="8404426">
                <a:moveTo>
                  <a:pt x="1890741" y="0"/>
                </a:moveTo>
                <a:lnTo>
                  <a:pt x="4543107" y="2652367"/>
                </a:lnTo>
                <a:lnTo>
                  <a:pt x="4543107" y="6883792"/>
                </a:lnTo>
                <a:lnTo>
                  <a:pt x="3022474" y="8404426"/>
                </a:lnTo>
                <a:lnTo>
                  <a:pt x="0" y="538195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1C49C9">
                  <a:alpha val="79000"/>
                </a:srgbClr>
              </a:gs>
              <a:gs pos="91000">
                <a:srgbClr val="173753">
                  <a:alpha val="29000"/>
                </a:srgbClr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Line 46">
            <a:extLst>
              <a:ext uri="{FF2B5EF4-FFF2-40B4-BE49-F238E27FC236}">
                <a16:creationId xmlns:a16="http://schemas.microsoft.com/office/drawing/2014/main" id="{413D48A6-5CAD-F049-9A54-E7184172C141}"/>
              </a:ext>
            </a:extLst>
          </p:cNvPr>
          <p:cNvSpPr/>
          <p:nvPr userDrawn="1"/>
        </p:nvSpPr>
        <p:spPr bwMode="auto">
          <a:xfrm rot="18900000">
            <a:off x="-59929" y="1486565"/>
            <a:ext cx="3517475" cy="5747476"/>
          </a:xfrm>
          <a:custGeom>
            <a:avLst/>
            <a:gdLst>
              <a:gd name="connsiteX0" fmla="*/ 3517475 w 3517475"/>
              <a:gd name="connsiteY0" fmla="*/ 0 h 5747476"/>
              <a:gd name="connsiteX1" fmla="*/ 3517475 w 3517475"/>
              <a:gd name="connsiteY1" fmla="*/ 5747476 h 5747476"/>
              <a:gd name="connsiteX2" fmla="*/ 0 w 3517475"/>
              <a:gd name="connsiteY2" fmla="*/ 2230000 h 5747476"/>
              <a:gd name="connsiteX3" fmla="*/ 2230000 w 3517475"/>
              <a:gd name="connsiteY3" fmla="*/ 0 h 574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17475" h="5747476">
                <a:moveTo>
                  <a:pt x="3517475" y="0"/>
                </a:moveTo>
                <a:lnTo>
                  <a:pt x="3517475" y="5747476"/>
                </a:lnTo>
                <a:lnTo>
                  <a:pt x="0" y="2230000"/>
                </a:lnTo>
                <a:lnTo>
                  <a:pt x="2230000" y="0"/>
                </a:lnTo>
                <a:close/>
              </a:path>
            </a:pathLst>
          </a:custGeom>
          <a:gradFill flip="none" rotWithShape="1">
            <a:gsLst>
              <a:gs pos="47000">
                <a:srgbClr val="4C5BDC">
                  <a:alpha val="48000"/>
                </a:srgbClr>
              </a:gs>
              <a:gs pos="0">
                <a:srgbClr val="1C49C9">
                  <a:alpha val="58000"/>
                </a:srgbClr>
              </a:gs>
              <a:gs pos="93000">
                <a:srgbClr val="173753"/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Line 41">
            <a:extLst>
              <a:ext uri="{FF2B5EF4-FFF2-40B4-BE49-F238E27FC236}">
                <a16:creationId xmlns:a16="http://schemas.microsoft.com/office/drawing/2014/main" id="{41B02709-C77B-A44B-934B-FBAF373CF274}"/>
              </a:ext>
            </a:extLst>
          </p:cNvPr>
          <p:cNvSpPr/>
          <p:nvPr userDrawn="1"/>
        </p:nvSpPr>
        <p:spPr bwMode="auto">
          <a:xfrm rot="2700000">
            <a:off x="194568" y="-977881"/>
            <a:ext cx="1806640" cy="2315775"/>
          </a:xfrm>
          <a:custGeom>
            <a:avLst/>
            <a:gdLst>
              <a:gd name="connsiteX0" fmla="*/ 1806640 w 1806640"/>
              <a:gd name="connsiteY0" fmla="*/ 0 h 2315775"/>
              <a:gd name="connsiteX1" fmla="*/ 1806640 w 1806640"/>
              <a:gd name="connsiteY1" fmla="*/ 2200603 h 2315775"/>
              <a:gd name="connsiteX2" fmla="*/ 1691468 w 1806640"/>
              <a:gd name="connsiteY2" fmla="*/ 2315775 h 2315775"/>
              <a:gd name="connsiteX3" fmla="*/ 509134 w 1806640"/>
              <a:gd name="connsiteY3" fmla="*/ 2315775 h 2315775"/>
              <a:gd name="connsiteX4" fmla="*/ 0 w 1806640"/>
              <a:gd name="connsiteY4" fmla="*/ 1806641 h 231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6640" h="2315775">
                <a:moveTo>
                  <a:pt x="1806640" y="0"/>
                </a:moveTo>
                <a:lnTo>
                  <a:pt x="1806640" y="2200603"/>
                </a:lnTo>
                <a:cubicBezTo>
                  <a:pt x="1806640" y="2264211"/>
                  <a:pt x="1755076" y="2315775"/>
                  <a:pt x="1691468" y="2315775"/>
                </a:cubicBezTo>
                <a:lnTo>
                  <a:pt x="509134" y="2315775"/>
                </a:lnTo>
                <a:lnTo>
                  <a:pt x="0" y="1806641"/>
                </a:lnTo>
                <a:close/>
              </a:path>
            </a:pathLst>
          </a:custGeom>
          <a:solidFill>
            <a:srgbClr val="4C5BDC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443" name="Line 442">
            <a:extLst>
              <a:ext uri="{FF2B5EF4-FFF2-40B4-BE49-F238E27FC236}">
                <a16:creationId xmlns:a16="http://schemas.microsoft.com/office/drawing/2014/main" id="{2CA36E1F-CEAC-DE47-850A-338CDDD648A0}"/>
              </a:ext>
            </a:extLst>
          </p:cNvPr>
          <p:cNvSpPr/>
          <p:nvPr userDrawn="1"/>
        </p:nvSpPr>
        <p:spPr bwMode="auto">
          <a:xfrm>
            <a:off x="8254499" y="3465797"/>
            <a:ext cx="889503" cy="1677705"/>
          </a:xfrm>
          <a:custGeom>
            <a:avLst/>
            <a:gdLst>
              <a:gd name="connsiteX0" fmla="*/ 889503 w 889503"/>
              <a:gd name="connsiteY0" fmla="*/ 0 h 1677705"/>
              <a:gd name="connsiteX1" fmla="*/ 889503 w 889503"/>
              <a:gd name="connsiteY1" fmla="*/ 1677705 h 1677705"/>
              <a:gd name="connsiteX2" fmla="*/ 717957 w 889503"/>
              <a:gd name="connsiteY2" fmla="*/ 1677705 h 1677705"/>
              <a:gd name="connsiteX3" fmla="*/ 24836 w 889503"/>
              <a:gd name="connsiteY3" fmla="*/ 984584 h 1677705"/>
              <a:gd name="connsiteX4" fmla="*/ 24836 w 889503"/>
              <a:gd name="connsiteY4" fmla="*/ 864667 h 1677705"/>
              <a:gd name="connsiteX5" fmla="*/ 889503 w 889503"/>
              <a:gd name="connsiteY5" fmla="*/ 0 h 1677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503" h="1677705">
                <a:moveTo>
                  <a:pt x="889503" y="0"/>
                </a:moveTo>
                <a:lnTo>
                  <a:pt x="889503" y="1677705"/>
                </a:lnTo>
                <a:lnTo>
                  <a:pt x="717957" y="1677705"/>
                </a:lnTo>
                <a:lnTo>
                  <a:pt x="24836" y="984584"/>
                </a:lnTo>
                <a:cubicBezTo>
                  <a:pt x="-8278" y="951470"/>
                  <a:pt x="-8278" y="897781"/>
                  <a:pt x="24836" y="864667"/>
                </a:cubicBezTo>
                <a:lnTo>
                  <a:pt x="889503" y="0"/>
                </a:lnTo>
                <a:close/>
              </a:path>
            </a:pathLst>
          </a:custGeom>
          <a:solidFill>
            <a:srgbClr val="4C5BDC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ACDD46-5FD6-43CE-A42F-7F4643D7347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669" y="3989550"/>
            <a:ext cx="792000" cy="792000"/>
          </a:xfrm>
          <a:prstGeom prst="roundRect">
            <a:avLst>
              <a:gd name="adj" fmla="val 10109"/>
            </a:avLst>
          </a:prstGeom>
        </p:spPr>
        <p:txBody>
          <a:bodyPr anchor="ctr"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BAA114B-817D-4139-97BE-4AA934DAB5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312812" y="3989552"/>
            <a:ext cx="2420988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857A6C7-4617-40A4-978D-081D073C68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12812" y="4332892"/>
            <a:ext cx="2420988" cy="44002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200"/>
            </a:lvl1pPr>
          </a:lstStyle>
          <a:p>
            <a:r>
              <a:rPr lang="en-IN" dirty="0"/>
              <a:t>Job Title</a:t>
            </a:r>
          </a:p>
          <a:p>
            <a:r>
              <a:rPr lang="en-IN" dirty="0"/>
              <a:t>   Email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79B7A579-3BFD-4025-8A79-F4D0240428C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067172" y="3989550"/>
            <a:ext cx="792000" cy="792000"/>
          </a:xfrm>
          <a:prstGeom prst="roundRect">
            <a:avLst>
              <a:gd name="adj" fmla="val 10109"/>
            </a:avLst>
          </a:prstGeom>
        </p:spPr>
        <p:txBody>
          <a:bodyPr tIns="0" rIns="0" bIns="0" anchor="ctr"/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E4A8CF2-1E21-4460-91C8-C403BE5BAA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7125" y="3989778"/>
            <a:ext cx="2420988" cy="2492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D69CD27-FD8D-4EEC-9E86-9E351CE5A7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000400" y="4341531"/>
            <a:ext cx="2420988" cy="440021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200"/>
            </a:lvl1pPr>
          </a:lstStyle>
          <a:p>
            <a:r>
              <a:rPr lang="en-IN" dirty="0"/>
              <a:t>Job Title</a:t>
            </a:r>
          </a:p>
          <a:p>
            <a:r>
              <a:rPr lang="en-IN" dirty="0"/>
              <a:t>   Email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1641004-E6EB-BE4D-8AEC-79166ECB9C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1001" y="2156252"/>
            <a:ext cx="8382000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446" name="Picture 445">
            <a:extLst>
              <a:ext uri="{FF2B5EF4-FFF2-40B4-BE49-F238E27FC236}">
                <a16:creationId xmlns:a16="http://schemas.microsoft.com/office/drawing/2014/main" id="{1F49A48F-1887-D340-B82A-7C6CF16200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16" y="3801027"/>
            <a:ext cx="730031" cy="1314055"/>
          </a:xfrm>
          <a:prstGeom prst="rect">
            <a:avLst/>
          </a:prstGeom>
        </p:spPr>
      </p:pic>
      <p:pic>
        <p:nvPicPr>
          <p:cNvPr id="452" name="Picture 451">
            <a:extLst>
              <a:ext uri="{FF2B5EF4-FFF2-40B4-BE49-F238E27FC236}">
                <a16:creationId xmlns:a16="http://schemas.microsoft.com/office/drawing/2014/main" id="{B78F6CA5-2BDE-0E41-A8B2-FDA372F53A3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80040" y="3025074"/>
            <a:ext cx="1003637" cy="1198091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85C43811-9448-D24B-9997-020AC6C4D8E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81721" y="3643885"/>
            <a:ext cx="711481" cy="1373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E1D14A-79B4-FD4F-9A89-6F84BABAD7B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18585" y="54625"/>
            <a:ext cx="1484320" cy="12944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CD2176-A2E3-0844-A4C5-1CB94F1759D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7308" y="49943"/>
            <a:ext cx="1484320" cy="10096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49627F-C4E8-1E40-A3E1-26902FC8A173}"/>
              </a:ext>
            </a:extLst>
          </p:cNvPr>
          <p:cNvSpPr txBox="1"/>
          <p:nvPr userDrawn="1"/>
        </p:nvSpPr>
        <p:spPr>
          <a:xfrm>
            <a:off x="-253603" y="1813227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endParaRPr lang="ru-RU" sz="2000" dirty="0" err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7654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_and_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2">
            <a:extLst>
              <a:ext uri="{FF2B5EF4-FFF2-40B4-BE49-F238E27FC236}">
                <a16:creationId xmlns:a16="http://schemas.microsoft.com/office/drawing/2014/main" id="{EFF04E03-39C3-4106-9D5F-63480973BD7B}"/>
              </a:ext>
            </a:extLst>
          </p:cNvPr>
          <p:cNvGrpSpPr/>
          <p:nvPr userDrawn="1"/>
        </p:nvGrpSpPr>
        <p:grpSpPr>
          <a:xfrm>
            <a:off x="7908609" y="4795633"/>
            <a:ext cx="854392" cy="270123"/>
            <a:chOff x="2809874" y="2046922"/>
            <a:chExt cx="3530918" cy="1116330"/>
          </a:xfrm>
          <a:solidFill>
            <a:srgbClr val="9F9F9F"/>
          </a:solidFill>
        </p:grpSpPr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2E29D199-62FC-476F-91A3-6C6FBC623786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grpFill/>
          </p:grpSpPr>
          <p:grpSp>
            <p:nvGrpSpPr>
              <p:cNvPr id="18" name="Graphic 2">
                <a:extLst>
                  <a:ext uri="{FF2B5EF4-FFF2-40B4-BE49-F238E27FC236}">
                    <a16:creationId xmlns:a16="http://schemas.microsoft.com/office/drawing/2014/main" id="{3E4E8B79-3D12-45DA-8C32-A6C2D605C31A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grpFill/>
            </p:grpSpPr>
            <p:sp>
              <p:nvSpPr>
                <p:cNvPr id="26" name="Graphic 2">
                  <a:extLst>
                    <a:ext uri="{FF2B5EF4-FFF2-40B4-BE49-F238E27FC236}">
                      <a16:creationId xmlns:a16="http://schemas.microsoft.com/office/drawing/2014/main" id="{9BDAB194-8ECD-4BFC-9A17-DFEF29C48D09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27" name="Graphic 2">
                  <a:extLst>
                    <a:ext uri="{FF2B5EF4-FFF2-40B4-BE49-F238E27FC236}">
                      <a16:creationId xmlns:a16="http://schemas.microsoft.com/office/drawing/2014/main" id="{4EA9A93B-C531-409E-8E2F-60D2E529947D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grpFill/>
              </p:grpSpPr>
              <p:sp>
                <p:nvSpPr>
                  <p:cNvPr id="28" name="Graphic 2">
                    <a:extLst>
                      <a:ext uri="{FF2B5EF4-FFF2-40B4-BE49-F238E27FC236}">
                        <a16:creationId xmlns:a16="http://schemas.microsoft.com/office/drawing/2014/main" id="{110A89E0-8D2B-494D-AFE8-01288846F6A5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29" name="Graphic 2">
                    <a:extLst>
                      <a:ext uri="{FF2B5EF4-FFF2-40B4-BE49-F238E27FC236}">
                        <a16:creationId xmlns:a16="http://schemas.microsoft.com/office/drawing/2014/main" id="{3B8ABC09-0C79-4E4D-89A1-FAEE45BF67AE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0" name="Graphic 2">
                    <a:extLst>
                      <a:ext uri="{FF2B5EF4-FFF2-40B4-BE49-F238E27FC236}">
                        <a16:creationId xmlns:a16="http://schemas.microsoft.com/office/drawing/2014/main" id="{D481D5A9-3646-4CD6-89B1-118987C02F12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919FD394-A35E-4191-A4EF-3C0E1320D018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grpFill/>
            </p:grpSpPr>
            <p:sp>
              <p:nvSpPr>
                <p:cNvPr id="20" name="Graphic 2">
                  <a:extLst>
                    <a:ext uri="{FF2B5EF4-FFF2-40B4-BE49-F238E27FC236}">
                      <a16:creationId xmlns:a16="http://schemas.microsoft.com/office/drawing/2014/main" id="{9D480E68-A643-4221-98D7-D6796413C28B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1" name="Graphic 2">
                  <a:extLst>
                    <a:ext uri="{FF2B5EF4-FFF2-40B4-BE49-F238E27FC236}">
                      <a16:creationId xmlns:a16="http://schemas.microsoft.com/office/drawing/2014/main" id="{C3B1BD90-5BF2-4C81-A9C6-26E87751AD03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2" name="Graphic 2">
                  <a:extLst>
                    <a:ext uri="{FF2B5EF4-FFF2-40B4-BE49-F238E27FC236}">
                      <a16:creationId xmlns:a16="http://schemas.microsoft.com/office/drawing/2014/main" id="{BE425774-7CF4-4B62-9D0E-BC9E00E69392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3" name="Graphic 2">
                  <a:extLst>
                    <a:ext uri="{FF2B5EF4-FFF2-40B4-BE49-F238E27FC236}">
                      <a16:creationId xmlns:a16="http://schemas.microsoft.com/office/drawing/2014/main" id="{AB2051F1-2BC8-4F99-918C-17052434681F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4" name="Graphic 2">
                  <a:extLst>
                    <a:ext uri="{FF2B5EF4-FFF2-40B4-BE49-F238E27FC236}">
                      <a16:creationId xmlns:a16="http://schemas.microsoft.com/office/drawing/2014/main" id="{7C135F7A-6D65-4A10-A809-E30CC4E21F0B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5" name="Graphic 2">
                  <a:extLst>
                    <a:ext uri="{FF2B5EF4-FFF2-40B4-BE49-F238E27FC236}">
                      <a16:creationId xmlns:a16="http://schemas.microsoft.com/office/drawing/2014/main" id="{8390E8EB-7A74-407C-98E8-53EE848B8329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85C497FC-D399-4F8A-9E42-CA4DDEE1FD1C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grpFill/>
          </p:grpSpPr>
          <p:sp>
            <p:nvSpPr>
              <p:cNvPr id="11" name="Graphic 2">
                <a:extLst>
                  <a:ext uri="{FF2B5EF4-FFF2-40B4-BE49-F238E27FC236}">
                    <a16:creationId xmlns:a16="http://schemas.microsoft.com/office/drawing/2014/main" id="{26E4C68A-85AC-4E19-BA0C-D6ABCCF0F683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2" name="Graphic 2">
                <a:extLst>
                  <a:ext uri="{FF2B5EF4-FFF2-40B4-BE49-F238E27FC236}">
                    <a16:creationId xmlns:a16="http://schemas.microsoft.com/office/drawing/2014/main" id="{CCBFF9E5-76DA-4C53-9CAE-5E156CDA571E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3" name="Graphic 2">
                <a:extLst>
                  <a:ext uri="{FF2B5EF4-FFF2-40B4-BE49-F238E27FC236}">
                    <a16:creationId xmlns:a16="http://schemas.microsoft.com/office/drawing/2014/main" id="{4F8CDD56-4A21-4D88-B6E6-B60AD8592017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A55345E3-C268-4A78-AB6B-9836B4FFD139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C2F468C9-C6D5-4F0C-9B54-14B091577DF0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6" name="Graphic 2">
                <a:extLst>
                  <a:ext uri="{FF2B5EF4-FFF2-40B4-BE49-F238E27FC236}">
                    <a16:creationId xmlns:a16="http://schemas.microsoft.com/office/drawing/2014/main" id="{A2493261-64DF-413E-AF61-B34977612F78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7" name="Graphic 2">
                <a:extLst>
                  <a:ext uri="{FF2B5EF4-FFF2-40B4-BE49-F238E27FC236}">
                    <a16:creationId xmlns:a16="http://schemas.microsoft.com/office/drawing/2014/main" id="{9163A0B6-E102-440B-ACEA-752A7AD7EAC0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3810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</p:spTree>
    <p:extLst>
      <p:ext uri="{BB962C8B-B14F-4D97-AF65-F5344CB8AC3E}">
        <p14:creationId xmlns:p14="http://schemas.microsoft.com/office/powerpoint/2010/main" val="307470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dec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0AE86F2-409A-5244-9C60-FE08B42C1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39539"/>
            <a:ext cx="8382000" cy="384201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252013" indent="-252013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2pPr>
            <a:lvl3pPr marL="504026" indent="-252013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3810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5AAD6B4-E718-9949-8FF9-D087F64C4A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188952"/>
            <a:ext cx="8382000" cy="553998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  <a:endParaRPr lang="en-US" b="0" dirty="0">
              <a:solidFill>
                <a:schemeClr val="accent4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7EAD6F-4F8F-4519-A50E-AE974E707799}"/>
              </a:ext>
            </a:extLst>
          </p:cNvPr>
          <p:cNvGrpSpPr/>
          <p:nvPr userDrawn="1"/>
        </p:nvGrpSpPr>
        <p:grpSpPr>
          <a:xfrm flipH="1">
            <a:off x="5683170" y="-731593"/>
            <a:ext cx="3537031" cy="7975405"/>
            <a:chOff x="-79486" y="-741365"/>
            <a:chExt cx="3537031" cy="7975405"/>
          </a:xfrm>
        </p:grpSpPr>
        <p:sp>
          <p:nvSpPr>
            <p:cNvPr id="38" name="Line 8">
              <a:extLst>
                <a:ext uri="{FF2B5EF4-FFF2-40B4-BE49-F238E27FC236}">
                  <a16:creationId xmlns:a16="http://schemas.microsoft.com/office/drawing/2014/main" id="{26EF695A-A116-4DE3-810E-CD03F3CE7188}"/>
                </a:ext>
              </a:extLst>
            </p:cNvPr>
            <p:cNvSpPr/>
            <p:nvPr userDrawn="1"/>
          </p:nvSpPr>
          <p:spPr bwMode="auto">
            <a:xfrm rot="18900000">
              <a:off x="-59930" y="1486564"/>
              <a:ext cx="3517475" cy="5747476"/>
            </a:xfrm>
            <a:custGeom>
              <a:avLst/>
              <a:gdLst>
                <a:gd name="connsiteX0" fmla="*/ 3517475 w 3517475"/>
                <a:gd name="connsiteY0" fmla="*/ 0 h 5747476"/>
                <a:gd name="connsiteX1" fmla="*/ 3517475 w 3517475"/>
                <a:gd name="connsiteY1" fmla="*/ 5747476 h 5747476"/>
                <a:gd name="connsiteX2" fmla="*/ 0 w 3517475"/>
                <a:gd name="connsiteY2" fmla="*/ 2230000 h 5747476"/>
                <a:gd name="connsiteX3" fmla="*/ 2230000 w 3517475"/>
                <a:gd name="connsiteY3" fmla="*/ 0 h 5747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475" h="5747476">
                  <a:moveTo>
                    <a:pt x="3517475" y="0"/>
                  </a:moveTo>
                  <a:lnTo>
                    <a:pt x="3517475" y="5747476"/>
                  </a:lnTo>
                  <a:lnTo>
                    <a:pt x="0" y="2230000"/>
                  </a:lnTo>
                  <a:lnTo>
                    <a:pt x="2230000" y="0"/>
                  </a:lnTo>
                  <a:close/>
                </a:path>
              </a:pathLst>
            </a:custGeom>
            <a:solidFill>
              <a:srgbClr val="9EB4F4">
                <a:alpha val="68000"/>
              </a:srgb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9" name="Line 9">
              <a:extLst>
                <a:ext uri="{FF2B5EF4-FFF2-40B4-BE49-F238E27FC236}">
                  <a16:creationId xmlns:a16="http://schemas.microsoft.com/office/drawing/2014/main" id="{97B1EA11-B631-415F-B6EF-4EE7C9B2D80C}"/>
                </a:ext>
              </a:extLst>
            </p:cNvPr>
            <p:cNvSpPr/>
            <p:nvPr userDrawn="1"/>
          </p:nvSpPr>
          <p:spPr bwMode="auto">
            <a:xfrm rot="2700000">
              <a:off x="175082" y="-995933"/>
              <a:ext cx="1806640" cy="2315775"/>
            </a:xfrm>
            <a:custGeom>
              <a:avLst/>
              <a:gdLst>
                <a:gd name="connsiteX0" fmla="*/ 1806640 w 1806640"/>
                <a:gd name="connsiteY0" fmla="*/ 0 h 2315775"/>
                <a:gd name="connsiteX1" fmla="*/ 1806640 w 1806640"/>
                <a:gd name="connsiteY1" fmla="*/ 2200603 h 2315775"/>
                <a:gd name="connsiteX2" fmla="*/ 1691468 w 1806640"/>
                <a:gd name="connsiteY2" fmla="*/ 2315775 h 2315775"/>
                <a:gd name="connsiteX3" fmla="*/ 509134 w 1806640"/>
                <a:gd name="connsiteY3" fmla="*/ 2315775 h 2315775"/>
                <a:gd name="connsiteX4" fmla="*/ 0 w 1806640"/>
                <a:gd name="connsiteY4" fmla="*/ 1806641 h 231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640" h="2315775">
                  <a:moveTo>
                    <a:pt x="1806640" y="0"/>
                  </a:moveTo>
                  <a:lnTo>
                    <a:pt x="1806640" y="2200603"/>
                  </a:lnTo>
                  <a:cubicBezTo>
                    <a:pt x="1806640" y="2264211"/>
                    <a:pt x="1755076" y="2315775"/>
                    <a:pt x="1691468" y="2315775"/>
                  </a:cubicBezTo>
                  <a:lnTo>
                    <a:pt x="509134" y="2315775"/>
                  </a:lnTo>
                  <a:lnTo>
                    <a:pt x="0" y="1806641"/>
                  </a:lnTo>
                  <a:close/>
                </a:path>
              </a:pathLst>
            </a:custGeom>
            <a:solidFill>
              <a:srgbClr val="9EB4F4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</p:txBody>
        </p:sp>
      </p:grpSp>
      <p:pic>
        <p:nvPicPr>
          <p:cNvPr id="63" name="Picture 4">
            <a:extLst>
              <a:ext uri="{FF2B5EF4-FFF2-40B4-BE49-F238E27FC236}">
                <a16:creationId xmlns:a16="http://schemas.microsoft.com/office/drawing/2014/main" id="{02FA3579-ABEF-48C9-B8BC-6070E8558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8486208" y="421921"/>
            <a:ext cx="657794" cy="13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8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dec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0AE86F2-409A-5244-9C60-FE08B42C1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39539"/>
            <a:ext cx="8382000" cy="384201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252013" indent="-252013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2pPr>
            <a:lvl3pPr marL="504026" indent="-252013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2">
            <a:extLst>
              <a:ext uri="{FF2B5EF4-FFF2-40B4-BE49-F238E27FC236}">
                <a16:creationId xmlns:a16="http://schemas.microsoft.com/office/drawing/2014/main" id="{EFF04E03-39C3-4106-9D5F-63480973BD7B}"/>
              </a:ext>
            </a:extLst>
          </p:cNvPr>
          <p:cNvGrpSpPr/>
          <p:nvPr userDrawn="1"/>
        </p:nvGrpSpPr>
        <p:grpSpPr>
          <a:xfrm>
            <a:off x="7908609" y="4795633"/>
            <a:ext cx="854392" cy="270123"/>
            <a:chOff x="2809874" y="2046922"/>
            <a:chExt cx="3530918" cy="1116330"/>
          </a:xfrm>
          <a:solidFill>
            <a:srgbClr val="9F9F9F"/>
          </a:solidFill>
        </p:grpSpPr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2E29D199-62FC-476F-91A3-6C6FBC623786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grpFill/>
          </p:grpSpPr>
          <p:grpSp>
            <p:nvGrpSpPr>
              <p:cNvPr id="18" name="Graphic 2">
                <a:extLst>
                  <a:ext uri="{FF2B5EF4-FFF2-40B4-BE49-F238E27FC236}">
                    <a16:creationId xmlns:a16="http://schemas.microsoft.com/office/drawing/2014/main" id="{3E4E8B79-3D12-45DA-8C32-A6C2D605C31A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grpFill/>
            </p:grpSpPr>
            <p:sp>
              <p:nvSpPr>
                <p:cNvPr id="26" name="Graphic 2">
                  <a:extLst>
                    <a:ext uri="{FF2B5EF4-FFF2-40B4-BE49-F238E27FC236}">
                      <a16:creationId xmlns:a16="http://schemas.microsoft.com/office/drawing/2014/main" id="{9BDAB194-8ECD-4BFC-9A17-DFEF29C48D09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27" name="Graphic 2">
                  <a:extLst>
                    <a:ext uri="{FF2B5EF4-FFF2-40B4-BE49-F238E27FC236}">
                      <a16:creationId xmlns:a16="http://schemas.microsoft.com/office/drawing/2014/main" id="{4EA9A93B-C531-409E-8E2F-60D2E529947D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grpFill/>
              </p:grpSpPr>
              <p:sp>
                <p:nvSpPr>
                  <p:cNvPr id="28" name="Graphic 2">
                    <a:extLst>
                      <a:ext uri="{FF2B5EF4-FFF2-40B4-BE49-F238E27FC236}">
                        <a16:creationId xmlns:a16="http://schemas.microsoft.com/office/drawing/2014/main" id="{110A89E0-8D2B-494D-AFE8-01288846F6A5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29" name="Graphic 2">
                    <a:extLst>
                      <a:ext uri="{FF2B5EF4-FFF2-40B4-BE49-F238E27FC236}">
                        <a16:creationId xmlns:a16="http://schemas.microsoft.com/office/drawing/2014/main" id="{3B8ABC09-0C79-4E4D-89A1-FAEE45BF67AE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0" name="Graphic 2">
                    <a:extLst>
                      <a:ext uri="{FF2B5EF4-FFF2-40B4-BE49-F238E27FC236}">
                        <a16:creationId xmlns:a16="http://schemas.microsoft.com/office/drawing/2014/main" id="{D481D5A9-3646-4CD6-89B1-118987C02F12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919FD394-A35E-4191-A4EF-3C0E1320D018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grpFill/>
            </p:grpSpPr>
            <p:sp>
              <p:nvSpPr>
                <p:cNvPr id="20" name="Graphic 2">
                  <a:extLst>
                    <a:ext uri="{FF2B5EF4-FFF2-40B4-BE49-F238E27FC236}">
                      <a16:creationId xmlns:a16="http://schemas.microsoft.com/office/drawing/2014/main" id="{9D480E68-A643-4221-98D7-D6796413C28B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1" name="Graphic 2">
                  <a:extLst>
                    <a:ext uri="{FF2B5EF4-FFF2-40B4-BE49-F238E27FC236}">
                      <a16:creationId xmlns:a16="http://schemas.microsoft.com/office/drawing/2014/main" id="{C3B1BD90-5BF2-4C81-A9C6-26E87751AD03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2" name="Graphic 2">
                  <a:extLst>
                    <a:ext uri="{FF2B5EF4-FFF2-40B4-BE49-F238E27FC236}">
                      <a16:creationId xmlns:a16="http://schemas.microsoft.com/office/drawing/2014/main" id="{BE425774-7CF4-4B62-9D0E-BC9E00E69392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3" name="Graphic 2">
                  <a:extLst>
                    <a:ext uri="{FF2B5EF4-FFF2-40B4-BE49-F238E27FC236}">
                      <a16:creationId xmlns:a16="http://schemas.microsoft.com/office/drawing/2014/main" id="{AB2051F1-2BC8-4F99-918C-17052434681F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4" name="Graphic 2">
                  <a:extLst>
                    <a:ext uri="{FF2B5EF4-FFF2-40B4-BE49-F238E27FC236}">
                      <a16:creationId xmlns:a16="http://schemas.microsoft.com/office/drawing/2014/main" id="{7C135F7A-6D65-4A10-A809-E30CC4E21F0B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5" name="Graphic 2">
                  <a:extLst>
                    <a:ext uri="{FF2B5EF4-FFF2-40B4-BE49-F238E27FC236}">
                      <a16:creationId xmlns:a16="http://schemas.microsoft.com/office/drawing/2014/main" id="{8390E8EB-7A74-407C-98E8-53EE848B8329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85C497FC-D399-4F8A-9E42-CA4DDEE1FD1C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grpFill/>
          </p:grpSpPr>
          <p:sp>
            <p:nvSpPr>
              <p:cNvPr id="11" name="Graphic 2">
                <a:extLst>
                  <a:ext uri="{FF2B5EF4-FFF2-40B4-BE49-F238E27FC236}">
                    <a16:creationId xmlns:a16="http://schemas.microsoft.com/office/drawing/2014/main" id="{26E4C68A-85AC-4E19-BA0C-D6ABCCF0F683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2" name="Graphic 2">
                <a:extLst>
                  <a:ext uri="{FF2B5EF4-FFF2-40B4-BE49-F238E27FC236}">
                    <a16:creationId xmlns:a16="http://schemas.microsoft.com/office/drawing/2014/main" id="{CCBFF9E5-76DA-4C53-9CAE-5E156CDA571E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3" name="Graphic 2">
                <a:extLst>
                  <a:ext uri="{FF2B5EF4-FFF2-40B4-BE49-F238E27FC236}">
                    <a16:creationId xmlns:a16="http://schemas.microsoft.com/office/drawing/2014/main" id="{4F8CDD56-4A21-4D88-B6E6-B60AD8592017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A55345E3-C268-4A78-AB6B-9836B4FFD139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C2F468C9-C6D5-4F0C-9B54-14B091577DF0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6" name="Graphic 2">
                <a:extLst>
                  <a:ext uri="{FF2B5EF4-FFF2-40B4-BE49-F238E27FC236}">
                    <a16:creationId xmlns:a16="http://schemas.microsoft.com/office/drawing/2014/main" id="{A2493261-64DF-413E-AF61-B34977612F78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7" name="Graphic 2">
                <a:extLst>
                  <a:ext uri="{FF2B5EF4-FFF2-40B4-BE49-F238E27FC236}">
                    <a16:creationId xmlns:a16="http://schemas.microsoft.com/office/drawing/2014/main" id="{9163A0B6-E102-440B-ACEA-752A7AD7EAC0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3810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89FFBD3-9186-D241-8199-6904FD4F2FAD}"/>
              </a:ext>
            </a:extLst>
          </p:cNvPr>
          <p:cNvGrpSpPr/>
          <p:nvPr userDrawn="1"/>
        </p:nvGrpSpPr>
        <p:grpSpPr>
          <a:xfrm flipH="1">
            <a:off x="5715002" y="-731593"/>
            <a:ext cx="3537031" cy="7975405"/>
            <a:chOff x="-79486" y="-741365"/>
            <a:chExt cx="3537031" cy="7975405"/>
          </a:xfrm>
        </p:grpSpPr>
        <p:sp>
          <p:nvSpPr>
            <p:cNvPr id="33" name="Line 8">
              <a:extLst>
                <a:ext uri="{FF2B5EF4-FFF2-40B4-BE49-F238E27FC236}">
                  <a16:creationId xmlns:a16="http://schemas.microsoft.com/office/drawing/2014/main" id="{6DF6F1FB-3FB1-5841-9A99-7E8E255B893A}"/>
                </a:ext>
              </a:extLst>
            </p:cNvPr>
            <p:cNvSpPr/>
            <p:nvPr userDrawn="1"/>
          </p:nvSpPr>
          <p:spPr bwMode="auto">
            <a:xfrm rot="18900000">
              <a:off x="-59930" y="1486564"/>
              <a:ext cx="3517475" cy="5747476"/>
            </a:xfrm>
            <a:custGeom>
              <a:avLst/>
              <a:gdLst>
                <a:gd name="connsiteX0" fmla="*/ 3517475 w 3517475"/>
                <a:gd name="connsiteY0" fmla="*/ 0 h 5747476"/>
                <a:gd name="connsiteX1" fmla="*/ 3517475 w 3517475"/>
                <a:gd name="connsiteY1" fmla="*/ 5747476 h 5747476"/>
                <a:gd name="connsiteX2" fmla="*/ 0 w 3517475"/>
                <a:gd name="connsiteY2" fmla="*/ 2230000 h 5747476"/>
                <a:gd name="connsiteX3" fmla="*/ 2230000 w 3517475"/>
                <a:gd name="connsiteY3" fmla="*/ 0 h 5747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475" h="5747476">
                  <a:moveTo>
                    <a:pt x="3517475" y="0"/>
                  </a:moveTo>
                  <a:lnTo>
                    <a:pt x="3517475" y="5747476"/>
                  </a:lnTo>
                  <a:lnTo>
                    <a:pt x="0" y="2230000"/>
                  </a:lnTo>
                  <a:lnTo>
                    <a:pt x="2230000" y="0"/>
                  </a:lnTo>
                  <a:close/>
                </a:path>
              </a:pathLst>
            </a:custGeom>
            <a:solidFill>
              <a:srgbClr val="4C5BDC">
                <a:alpha val="16000"/>
              </a:srgb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Line 9">
              <a:extLst>
                <a:ext uri="{FF2B5EF4-FFF2-40B4-BE49-F238E27FC236}">
                  <a16:creationId xmlns:a16="http://schemas.microsoft.com/office/drawing/2014/main" id="{437DCC34-27AB-C441-9A9B-CD8A73EA7818}"/>
                </a:ext>
              </a:extLst>
            </p:cNvPr>
            <p:cNvSpPr/>
            <p:nvPr userDrawn="1"/>
          </p:nvSpPr>
          <p:spPr bwMode="auto">
            <a:xfrm rot="2700000">
              <a:off x="175082" y="-995933"/>
              <a:ext cx="1806640" cy="2315775"/>
            </a:xfrm>
            <a:custGeom>
              <a:avLst/>
              <a:gdLst>
                <a:gd name="connsiteX0" fmla="*/ 1806640 w 1806640"/>
                <a:gd name="connsiteY0" fmla="*/ 0 h 2315775"/>
                <a:gd name="connsiteX1" fmla="*/ 1806640 w 1806640"/>
                <a:gd name="connsiteY1" fmla="*/ 2200603 h 2315775"/>
                <a:gd name="connsiteX2" fmla="*/ 1691468 w 1806640"/>
                <a:gd name="connsiteY2" fmla="*/ 2315775 h 2315775"/>
                <a:gd name="connsiteX3" fmla="*/ 509134 w 1806640"/>
                <a:gd name="connsiteY3" fmla="*/ 2315775 h 2315775"/>
                <a:gd name="connsiteX4" fmla="*/ 0 w 1806640"/>
                <a:gd name="connsiteY4" fmla="*/ 1806641 h 231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640" h="2315775">
                  <a:moveTo>
                    <a:pt x="1806640" y="0"/>
                  </a:moveTo>
                  <a:lnTo>
                    <a:pt x="1806640" y="2200603"/>
                  </a:lnTo>
                  <a:cubicBezTo>
                    <a:pt x="1806640" y="2264211"/>
                    <a:pt x="1755076" y="2315775"/>
                    <a:pt x="1691468" y="2315775"/>
                  </a:cubicBezTo>
                  <a:lnTo>
                    <a:pt x="509134" y="2315775"/>
                  </a:lnTo>
                  <a:lnTo>
                    <a:pt x="0" y="1806641"/>
                  </a:lnTo>
                  <a:close/>
                </a:path>
              </a:pathLst>
            </a:custGeom>
            <a:solidFill>
              <a:srgbClr val="1B4473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</p:txBody>
        </p:sp>
      </p:grpSp>
      <p:pic>
        <p:nvPicPr>
          <p:cNvPr id="35" name="Picture 4">
            <a:extLst>
              <a:ext uri="{FF2B5EF4-FFF2-40B4-BE49-F238E27FC236}">
                <a16:creationId xmlns:a16="http://schemas.microsoft.com/office/drawing/2014/main" id="{00983F10-6469-064F-929B-0A19DC4E62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8486208" y="421921"/>
            <a:ext cx="657794" cy="1373033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B5AAD6B4-E718-9949-8FF9-D087F64C4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8952"/>
            <a:ext cx="8382000" cy="553998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b="0" dirty="0">
                <a:solidFill>
                  <a:schemeClr val="accent4"/>
                </a:solidFill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54907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Im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2">
            <a:extLst>
              <a:ext uri="{FF2B5EF4-FFF2-40B4-BE49-F238E27FC236}">
                <a16:creationId xmlns:a16="http://schemas.microsoft.com/office/drawing/2014/main" id="{EFF04E03-39C3-4106-9D5F-63480973BD7B}"/>
              </a:ext>
            </a:extLst>
          </p:cNvPr>
          <p:cNvGrpSpPr/>
          <p:nvPr userDrawn="1"/>
        </p:nvGrpSpPr>
        <p:grpSpPr>
          <a:xfrm>
            <a:off x="7908609" y="4795633"/>
            <a:ext cx="854392" cy="270123"/>
            <a:chOff x="2809874" y="2046922"/>
            <a:chExt cx="3530918" cy="1116330"/>
          </a:xfrm>
          <a:solidFill>
            <a:srgbClr val="9F9F9F"/>
          </a:solidFill>
        </p:grpSpPr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2E29D199-62FC-476F-91A3-6C6FBC623786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grpFill/>
          </p:grpSpPr>
          <p:grpSp>
            <p:nvGrpSpPr>
              <p:cNvPr id="18" name="Graphic 2">
                <a:extLst>
                  <a:ext uri="{FF2B5EF4-FFF2-40B4-BE49-F238E27FC236}">
                    <a16:creationId xmlns:a16="http://schemas.microsoft.com/office/drawing/2014/main" id="{3E4E8B79-3D12-45DA-8C32-A6C2D605C31A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grpFill/>
            </p:grpSpPr>
            <p:sp>
              <p:nvSpPr>
                <p:cNvPr id="26" name="Graphic 2">
                  <a:extLst>
                    <a:ext uri="{FF2B5EF4-FFF2-40B4-BE49-F238E27FC236}">
                      <a16:creationId xmlns:a16="http://schemas.microsoft.com/office/drawing/2014/main" id="{9BDAB194-8ECD-4BFC-9A17-DFEF29C48D09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27" name="Graphic 2">
                  <a:extLst>
                    <a:ext uri="{FF2B5EF4-FFF2-40B4-BE49-F238E27FC236}">
                      <a16:creationId xmlns:a16="http://schemas.microsoft.com/office/drawing/2014/main" id="{4EA9A93B-C531-409E-8E2F-60D2E529947D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grpFill/>
              </p:grpSpPr>
              <p:sp>
                <p:nvSpPr>
                  <p:cNvPr id="28" name="Graphic 2">
                    <a:extLst>
                      <a:ext uri="{FF2B5EF4-FFF2-40B4-BE49-F238E27FC236}">
                        <a16:creationId xmlns:a16="http://schemas.microsoft.com/office/drawing/2014/main" id="{110A89E0-8D2B-494D-AFE8-01288846F6A5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29" name="Graphic 2">
                    <a:extLst>
                      <a:ext uri="{FF2B5EF4-FFF2-40B4-BE49-F238E27FC236}">
                        <a16:creationId xmlns:a16="http://schemas.microsoft.com/office/drawing/2014/main" id="{3B8ABC09-0C79-4E4D-89A1-FAEE45BF67AE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0" name="Graphic 2">
                    <a:extLst>
                      <a:ext uri="{FF2B5EF4-FFF2-40B4-BE49-F238E27FC236}">
                        <a16:creationId xmlns:a16="http://schemas.microsoft.com/office/drawing/2014/main" id="{D481D5A9-3646-4CD6-89B1-118987C02F12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919FD394-A35E-4191-A4EF-3C0E1320D018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grpFill/>
            </p:grpSpPr>
            <p:sp>
              <p:nvSpPr>
                <p:cNvPr id="20" name="Graphic 2">
                  <a:extLst>
                    <a:ext uri="{FF2B5EF4-FFF2-40B4-BE49-F238E27FC236}">
                      <a16:creationId xmlns:a16="http://schemas.microsoft.com/office/drawing/2014/main" id="{9D480E68-A643-4221-98D7-D6796413C28B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1" name="Graphic 2">
                  <a:extLst>
                    <a:ext uri="{FF2B5EF4-FFF2-40B4-BE49-F238E27FC236}">
                      <a16:creationId xmlns:a16="http://schemas.microsoft.com/office/drawing/2014/main" id="{C3B1BD90-5BF2-4C81-A9C6-26E87751AD03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2" name="Graphic 2">
                  <a:extLst>
                    <a:ext uri="{FF2B5EF4-FFF2-40B4-BE49-F238E27FC236}">
                      <a16:creationId xmlns:a16="http://schemas.microsoft.com/office/drawing/2014/main" id="{BE425774-7CF4-4B62-9D0E-BC9E00E69392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3" name="Graphic 2">
                  <a:extLst>
                    <a:ext uri="{FF2B5EF4-FFF2-40B4-BE49-F238E27FC236}">
                      <a16:creationId xmlns:a16="http://schemas.microsoft.com/office/drawing/2014/main" id="{AB2051F1-2BC8-4F99-918C-17052434681F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4" name="Graphic 2">
                  <a:extLst>
                    <a:ext uri="{FF2B5EF4-FFF2-40B4-BE49-F238E27FC236}">
                      <a16:creationId xmlns:a16="http://schemas.microsoft.com/office/drawing/2014/main" id="{7C135F7A-6D65-4A10-A809-E30CC4E21F0B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5" name="Graphic 2">
                  <a:extLst>
                    <a:ext uri="{FF2B5EF4-FFF2-40B4-BE49-F238E27FC236}">
                      <a16:creationId xmlns:a16="http://schemas.microsoft.com/office/drawing/2014/main" id="{8390E8EB-7A74-407C-98E8-53EE848B8329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85C497FC-D399-4F8A-9E42-CA4DDEE1FD1C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grpFill/>
          </p:grpSpPr>
          <p:sp>
            <p:nvSpPr>
              <p:cNvPr id="11" name="Graphic 2">
                <a:extLst>
                  <a:ext uri="{FF2B5EF4-FFF2-40B4-BE49-F238E27FC236}">
                    <a16:creationId xmlns:a16="http://schemas.microsoft.com/office/drawing/2014/main" id="{26E4C68A-85AC-4E19-BA0C-D6ABCCF0F683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2" name="Graphic 2">
                <a:extLst>
                  <a:ext uri="{FF2B5EF4-FFF2-40B4-BE49-F238E27FC236}">
                    <a16:creationId xmlns:a16="http://schemas.microsoft.com/office/drawing/2014/main" id="{CCBFF9E5-76DA-4C53-9CAE-5E156CDA571E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3" name="Graphic 2">
                <a:extLst>
                  <a:ext uri="{FF2B5EF4-FFF2-40B4-BE49-F238E27FC236}">
                    <a16:creationId xmlns:a16="http://schemas.microsoft.com/office/drawing/2014/main" id="{4F8CDD56-4A21-4D88-B6E6-B60AD8592017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A55345E3-C268-4A78-AB6B-9836B4FFD139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C2F468C9-C6D5-4F0C-9B54-14B091577DF0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6" name="Graphic 2">
                <a:extLst>
                  <a:ext uri="{FF2B5EF4-FFF2-40B4-BE49-F238E27FC236}">
                    <a16:creationId xmlns:a16="http://schemas.microsoft.com/office/drawing/2014/main" id="{A2493261-64DF-413E-AF61-B34977612F78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7" name="Graphic 2">
                <a:extLst>
                  <a:ext uri="{FF2B5EF4-FFF2-40B4-BE49-F238E27FC236}">
                    <a16:creationId xmlns:a16="http://schemas.microsoft.com/office/drawing/2014/main" id="{9163A0B6-E102-440B-ACEA-752A7AD7EAC0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3810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531A93-AB2C-7C4B-B6FB-D1B407CC0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00" y="1428750"/>
            <a:ext cx="3352800" cy="2667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0BDB63-BF20-3248-B722-01FB60F6C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2402" y="1428750"/>
            <a:ext cx="4422775" cy="2667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buClr>
                <a:schemeClr val="tx1">
                  <a:lumMod val="75000"/>
                </a:schemeClr>
              </a:buClr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472879" indent="0">
              <a:buClr>
                <a:schemeClr val="tx1">
                  <a:lumMod val="75000"/>
                </a:schemeClr>
              </a:buClr>
              <a:buNone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>
              <a:buClr>
                <a:schemeClr val="tx1">
                  <a:lumMod val="75000"/>
                </a:schemeClr>
              </a:buClr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tx1">
                  <a:lumMod val="75000"/>
                </a:schemeClr>
              </a:buClr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09F6A76-25C8-4210-A6F9-193CCD1AE923}"/>
              </a:ext>
            </a:extLst>
          </p:cNvPr>
          <p:cNvGrpSpPr/>
          <p:nvPr userDrawn="1"/>
        </p:nvGrpSpPr>
        <p:grpSpPr>
          <a:xfrm>
            <a:off x="8108661" y="23148"/>
            <a:ext cx="1676406" cy="1520830"/>
            <a:chOff x="16217322" y="46296"/>
            <a:chExt cx="3352812" cy="3041660"/>
          </a:xfrm>
        </p:grpSpPr>
        <p:sp>
          <p:nvSpPr>
            <p:cNvPr id="33" name="Line 3">
              <a:extLst>
                <a:ext uri="{FF2B5EF4-FFF2-40B4-BE49-F238E27FC236}">
                  <a16:creationId xmlns:a16="http://schemas.microsoft.com/office/drawing/2014/main" id="{C9704E36-4AD2-634F-B559-CA58A1C99BDC}"/>
                </a:ext>
              </a:extLst>
            </p:cNvPr>
            <p:cNvSpPr/>
            <p:nvPr userDrawn="1"/>
          </p:nvSpPr>
          <p:spPr bwMode="auto">
            <a:xfrm rot="18900000">
              <a:off x="17005866" y="523688"/>
              <a:ext cx="2564268" cy="2564268"/>
            </a:xfrm>
            <a:custGeom>
              <a:avLst/>
              <a:gdLst>
                <a:gd name="connsiteX0" fmla="*/ 1282134 w 1282134"/>
                <a:gd name="connsiteY0" fmla="*/ 0 h 1282134"/>
                <a:gd name="connsiteX1" fmla="*/ 0 w 1282134"/>
                <a:gd name="connsiteY1" fmla="*/ 1282134 h 1282134"/>
                <a:gd name="connsiteX2" fmla="*/ 0 w 1282134"/>
                <a:gd name="connsiteY2" fmla="*/ 94549 h 1282134"/>
                <a:gd name="connsiteX3" fmla="*/ 94549 w 1282134"/>
                <a:gd name="connsiteY3" fmla="*/ 0 h 128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34" h="1282134">
                  <a:moveTo>
                    <a:pt x="1282134" y="0"/>
                  </a:moveTo>
                  <a:lnTo>
                    <a:pt x="0" y="1282134"/>
                  </a:lnTo>
                  <a:lnTo>
                    <a:pt x="0" y="94549"/>
                  </a:lnTo>
                  <a:cubicBezTo>
                    <a:pt x="0" y="42331"/>
                    <a:pt x="42331" y="0"/>
                    <a:pt x="94549" y="0"/>
                  </a:cubicBezTo>
                  <a:close/>
                </a:path>
              </a:pathLst>
            </a:custGeom>
            <a:solidFill>
              <a:srgbClr val="9EB4F4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</p:txBody>
        </p:sp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8C4A893-49BD-FC4F-9809-6396E90BA2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17322" y="46296"/>
              <a:ext cx="2021714" cy="2982654"/>
            </a:xfrm>
            <a:prstGeom prst="rect">
              <a:avLst/>
            </a:prstGeom>
          </p:spPr>
        </p:pic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4316BE15-8EFD-A742-BCB2-FC4E9E708F8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1000" y="188952"/>
            <a:ext cx="8382000" cy="553998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  <a:endParaRPr lang="en-US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85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mg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2">
            <a:extLst>
              <a:ext uri="{FF2B5EF4-FFF2-40B4-BE49-F238E27FC236}">
                <a16:creationId xmlns:a16="http://schemas.microsoft.com/office/drawing/2014/main" id="{EFF04E03-39C3-4106-9D5F-63480973BD7B}"/>
              </a:ext>
            </a:extLst>
          </p:cNvPr>
          <p:cNvGrpSpPr/>
          <p:nvPr userDrawn="1"/>
        </p:nvGrpSpPr>
        <p:grpSpPr>
          <a:xfrm>
            <a:off x="7908609" y="4795633"/>
            <a:ext cx="854392" cy="270123"/>
            <a:chOff x="2809874" y="2046922"/>
            <a:chExt cx="3530918" cy="1116330"/>
          </a:xfrm>
          <a:solidFill>
            <a:srgbClr val="9F9F9F"/>
          </a:solidFill>
        </p:grpSpPr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2E29D199-62FC-476F-91A3-6C6FBC623786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grpFill/>
          </p:grpSpPr>
          <p:grpSp>
            <p:nvGrpSpPr>
              <p:cNvPr id="18" name="Graphic 2">
                <a:extLst>
                  <a:ext uri="{FF2B5EF4-FFF2-40B4-BE49-F238E27FC236}">
                    <a16:creationId xmlns:a16="http://schemas.microsoft.com/office/drawing/2014/main" id="{3E4E8B79-3D12-45DA-8C32-A6C2D605C31A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grpFill/>
            </p:grpSpPr>
            <p:sp>
              <p:nvSpPr>
                <p:cNvPr id="26" name="Graphic 2">
                  <a:extLst>
                    <a:ext uri="{FF2B5EF4-FFF2-40B4-BE49-F238E27FC236}">
                      <a16:creationId xmlns:a16="http://schemas.microsoft.com/office/drawing/2014/main" id="{9BDAB194-8ECD-4BFC-9A17-DFEF29C48D09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27" name="Graphic 2">
                  <a:extLst>
                    <a:ext uri="{FF2B5EF4-FFF2-40B4-BE49-F238E27FC236}">
                      <a16:creationId xmlns:a16="http://schemas.microsoft.com/office/drawing/2014/main" id="{4EA9A93B-C531-409E-8E2F-60D2E529947D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grpFill/>
              </p:grpSpPr>
              <p:sp>
                <p:nvSpPr>
                  <p:cNvPr id="28" name="Graphic 2">
                    <a:extLst>
                      <a:ext uri="{FF2B5EF4-FFF2-40B4-BE49-F238E27FC236}">
                        <a16:creationId xmlns:a16="http://schemas.microsoft.com/office/drawing/2014/main" id="{110A89E0-8D2B-494D-AFE8-01288846F6A5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29" name="Graphic 2">
                    <a:extLst>
                      <a:ext uri="{FF2B5EF4-FFF2-40B4-BE49-F238E27FC236}">
                        <a16:creationId xmlns:a16="http://schemas.microsoft.com/office/drawing/2014/main" id="{3B8ABC09-0C79-4E4D-89A1-FAEE45BF67AE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0" name="Graphic 2">
                    <a:extLst>
                      <a:ext uri="{FF2B5EF4-FFF2-40B4-BE49-F238E27FC236}">
                        <a16:creationId xmlns:a16="http://schemas.microsoft.com/office/drawing/2014/main" id="{D481D5A9-3646-4CD6-89B1-118987C02F12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919FD394-A35E-4191-A4EF-3C0E1320D018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grpFill/>
            </p:grpSpPr>
            <p:sp>
              <p:nvSpPr>
                <p:cNvPr id="20" name="Graphic 2">
                  <a:extLst>
                    <a:ext uri="{FF2B5EF4-FFF2-40B4-BE49-F238E27FC236}">
                      <a16:creationId xmlns:a16="http://schemas.microsoft.com/office/drawing/2014/main" id="{9D480E68-A643-4221-98D7-D6796413C28B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1" name="Graphic 2">
                  <a:extLst>
                    <a:ext uri="{FF2B5EF4-FFF2-40B4-BE49-F238E27FC236}">
                      <a16:creationId xmlns:a16="http://schemas.microsoft.com/office/drawing/2014/main" id="{C3B1BD90-5BF2-4C81-A9C6-26E87751AD03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2" name="Graphic 2">
                  <a:extLst>
                    <a:ext uri="{FF2B5EF4-FFF2-40B4-BE49-F238E27FC236}">
                      <a16:creationId xmlns:a16="http://schemas.microsoft.com/office/drawing/2014/main" id="{BE425774-7CF4-4B62-9D0E-BC9E00E69392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3" name="Graphic 2">
                  <a:extLst>
                    <a:ext uri="{FF2B5EF4-FFF2-40B4-BE49-F238E27FC236}">
                      <a16:creationId xmlns:a16="http://schemas.microsoft.com/office/drawing/2014/main" id="{AB2051F1-2BC8-4F99-918C-17052434681F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4" name="Graphic 2">
                  <a:extLst>
                    <a:ext uri="{FF2B5EF4-FFF2-40B4-BE49-F238E27FC236}">
                      <a16:creationId xmlns:a16="http://schemas.microsoft.com/office/drawing/2014/main" id="{7C135F7A-6D65-4A10-A809-E30CC4E21F0B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5" name="Graphic 2">
                  <a:extLst>
                    <a:ext uri="{FF2B5EF4-FFF2-40B4-BE49-F238E27FC236}">
                      <a16:creationId xmlns:a16="http://schemas.microsoft.com/office/drawing/2014/main" id="{8390E8EB-7A74-407C-98E8-53EE848B8329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85C497FC-D399-4F8A-9E42-CA4DDEE1FD1C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grpFill/>
          </p:grpSpPr>
          <p:sp>
            <p:nvSpPr>
              <p:cNvPr id="11" name="Graphic 2">
                <a:extLst>
                  <a:ext uri="{FF2B5EF4-FFF2-40B4-BE49-F238E27FC236}">
                    <a16:creationId xmlns:a16="http://schemas.microsoft.com/office/drawing/2014/main" id="{26E4C68A-85AC-4E19-BA0C-D6ABCCF0F683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2" name="Graphic 2">
                <a:extLst>
                  <a:ext uri="{FF2B5EF4-FFF2-40B4-BE49-F238E27FC236}">
                    <a16:creationId xmlns:a16="http://schemas.microsoft.com/office/drawing/2014/main" id="{CCBFF9E5-76DA-4C53-9CAE-5E156CDA571E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3" name="Graphic 2">
                <a:extLst>
                  <a:ext uri="{FF2B5EF4-FFF2-40B4-BE49-F238E27FC236}">
                    <a16:creationId xmlns:a16="http://schemas.microsoft.com/office/drawing/2014/main" id="{4F8CDD56-4A21-4D88-B6E6-B60AD8592017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A55345E3-C268-4A78-AB6B-9836B4FFD139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C2F468C9-C6D5-4F0C-9B54-14B091577DF0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6" name="Graphic 2">
                <a:extLst>
                  <a:ext uri="{FF2B5EF4-FFF2-40B4-BE49-F238E27FC236}">
                    <a16:creationId xmlns:a16="http://schemas.microsoft.com/office/drawing/2014/main" id="{A2493261-64DF-413E-AF61-B34977612F78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7" name="Graphic 2">
                <a:extLst>
                  <a:ext uri="{FF2B5EF4-FFF2-40B4-BE49-F238E27FC236}">
                    <a16:creationId xmlns:a16="http://schemas.microsoft.com/office/drawing/2014/main" id="{9163A0B6-E102-440B-ACEA-752A7AD7EAC0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3810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B531A93-AB2C-7C4B-B6FB-D1B407CC01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00" y="1428750"/>
            <a:ext cx="3352800" cy="2667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0BDB63-BF20-3248-B722-01FB60F6CA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62402" y="1428750"/>
            <a:ext cx="4422775" cy="2667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buClr>
                <a:schemeClr val="tx1">
                  <a:lumMod val="75000"/>
                </a:schemeClr>
              </a:buClr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>
              <a:buClr>
                <a:schemeClr val="tx1">
                  <a:lumMod val="75000"/>
                </a:schemeClr>
              </a:buClr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>
              <a:buClr>
                <a:schemeClr val="tx1">
                  <a:lumMod val="75000"/>
                </a:schemeClr>
              </a:buClr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>
              <a:buClr>
                <a:schemeClr val="tx1">
                  <a:lumMod val="75000"/>
                </a:schemeClr>
              </a:buClr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3FCA85-45BC-425F-9E69-3D0E5659FFE1}"/>
              </a:ext>
            </a:extLst>
          </p:cNvPr>
          <p:cNvGrpSpPr/>
          <p:nvPr userDrawn="1"/>
        </p:nvGrpSpPr>
        <p:grpSpPr>
          <a:xfrm>
            <a:off x="8108661" y="23148"/>
            <a:ext cx="1676406" cy="1520830"/>
            <a:chOff x="16217322" y="46296"/>
            <a:chExt cx="3352812" cy="3041660"/>
          </a:xfrm>
        </p:grpSpPr>
        <p:sp>
          <p:nvSpPr>
            <p:cNvPr id="33" name="Line 3">
              <a:extLst>
                <a:ext uri="{FF2B5EF4-FFF2-40B4-BE49-F238E27FC236}">
                  <a16:creationId xmlns:a16="http://schemas.microsoft.com/office/drawing/2014/main" id="{C9704E36-4AD2-634F-B559-CA58A1C99BDC}"/>
                </a:ext>
              </a:extLst>
            </p:cNvPr>
            <p:cNvSpPr/>
            <p:nvPr userDrawn="1"/>
          </p:nvSpPr>
          <p:spPr bwMode="auto">
            <a:xfrm rot="18900000">
              <a:off x="17005866" y="523688"/>
              <a:ext cx="2564268" cy="2564268"/>
            </a:xfrm>
            <a:custGeom>
              <a:avLst/>
              <a:gdLst>
                <a:gd name="connsiteX0" fmla="*/ 1282134 w 1282134"/>
                <a:gd name="connsiteY0" fmla="*/ 0 h 1282134"/>
                <a:gd name="connsiteX1" fmla="*/ 0 w 1282134"/>
                <a:gd name="connsiteY1" fmla="*/ 1282134 h 1282134"/>
                <a:gd name="connsiteX2" fmla="*/ 0 w 1282134"/>
                <a:gd name="connsiteY2" fmla="*/ 94549 h 1282134"/>
                <a:gd name="connsiteX3" fmla="*/ 94549 w 1282134"/>
                <a:gd name="connsiteY3" fmla="*/ 0 h 128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34" h="1282134">
                  <a:moveTo>
                    <a:pt x="1282134" y="0"/>
                  </a:moveTo>
                  <a:lnTo>
                    <a:pt x="0" y="1282134"/>
                  </a:lnTo>
                  <a:lnTo>
                    <a:pt x="0" y="94549"/>
                  </a:lnTo>
                  <a:cubicBezTo>
                    <a:pt x="0" y="42331"/>
                    <a:pt x="42331" y="0"/>
                    <a:pt x="94549" y="0"/>
                  </a:cubicBezTo>
                  <a:close/>
                </a:path>
              </a:pathLst>
            </a:custGeom>
            <a:solidFill>
              <a:srgbClr val="1B4473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</p:txBody>
        </p:sp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38C4A893-49BD-FC4F-9809-6396E90BA2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17322" y="46296"/>
              <a:ext cx="2021714" cy="2982654"/>
            </a:xfrm>
            <a:prstGeom prst="rect">
              <a:avLst/>
            </a:prstGeom>
          </p:spPr>
        </p:pic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4316BE15-8EFD-A742-BCB2-FC4E9E708F8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188952"/>
            <a:ext cx="8382000" cy="553998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b="0" dirty="0">
                <a:solidFill>
                  <a:schemeClr val="accent4"/>
                </a:solidFill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175969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dec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0AE86F2-409A-5244-9C60-FE08B42C1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39539"/>
            <a:ext cx="8382000" cy="384201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252013" indent="-252013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2pPr>
            <a:lvl3pPr marL="504026" indent="-252013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2">
            <a:extLst>
              <a:ext uri="{FF2B5EF4-FFF2-40B4-BE49-F238E27FC236}">
                <a16:creationId xmlns:a16="http://schemas.microsoft.com/office/drawing/2014/main" id="{EFF04E03-39C3-4106-9D5F-63480973BD7B}"/>
              </a:ext>
            </a:extLst>
          </p:cNvPr>
          <p:cNvGrpSpPr/>
          <p:nvPr userDrawn="1"/>
        </p:nvGrpSpPr>
        <p:grpSpPr>
          <a:xfrm>
            <a:off x="7908609" y="4795633"/>
            <a:ext cx="854392" cy="270123"/>
            <a:chOff x="2809874" y="2046922"/>
            <a:chExt cx="3530918" cy="1116330"/>
          </a:xfrm>
          <a:solidFill>
            <a:srgbClr val="9F9F9F"/>
          </a:solidFill>
        </p:grpSpPr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2E29D199-62FC-476F-91A3-6C6FBC623786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grpFill/>
          </p:grpSpPr>
          <p:grpSp>
            <p:nvGrpSpPr>
              <p:cNvPr id="18" name="Graphic 2">
                <a:extLst>
                  <a:ext uri="{FF2B5EF4-FFF2-40B4-BE49-F238E27FC236}">
                    <a16:creationId xmlns:a16="http://schemas.microsoft.com/office/drawing/2014/main" id="{3E4E8B79-3D12-45DA-8C32-A6C2D605C31A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grpFill/>
            </p:grpSpPr>
            <p:sp>
              <p:nvSpPr>
                <p:cNvPr id="26" name="Graphic 2">
                  <a:extLst>
                    <a:ext uri="{FF2B5EF4-FFF2-40B4-BE49-F238E27FC236}">
                      <a16:creationId xmlns:a16="http://schemas.microsoft.com/office/drawing/2014/main" id="{9BDAB194-8ECD-4BFC-9A17-DFEF29C48D09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27" name="Graphic 2">
                  <a:extLst>
                    <a:ext uri="{FF2B5EF4-FFF2-40B4-BE49-F238E27FC236}">
                      <a16:creationId xmlns:a16="http://schemas.microsoft.com/office/drawing/2014/main" id="{4EA9A93B-C531-409E-8E2F-60D2E529947D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grpFill/>
              </p:grpSpPr>
              <p:sp>
                <p:nvSpPr>
                  <p:cNvPr id="28" name="Graphic 2">
                    <a:extLst>
                      <a:ext uri="{FF2B5EF4-FFF2-40B4-BE49-F238E27FC236}">
                        <a16:creationId xmlns:a16="http://schemas.microsoft.com/office/drawing/2014/main" id="{110A89E0-8D2B-494D-AFE8-01288846F6A5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29" name="Graphic 2">
                    <a:extLst>
                      <a:ext uri="{FF2B5EF4-FFF2-40B4-BE49-F238E27FC236}">
                        <a16:creationId xmlns:a16="http://schemas.microsoft.com/office/drawing/2014/main" id="{3B8ABC09-0C79-4E4D-89A1-FAEE45BF67AE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0" name="Graphic 2">
                    <a:extLst>
                      <a:ext uri="{FF2B5EF4-FFF2-40B4-BE49-F238E27FC236}">
                        <a16:creationId xmlns:a16="http://schemas.microsoft.com/office/drawing/2014/main" id="{D481D5A9-3646-4CD6-89B1-118987C02F12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919FD394-A35E-4191-A4EF-3C0E1320D018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grpFill/>
            </p:grpSpPr>
            <p:sp>
              <p:nvSpPr>
                <p:cNvPr id="20" name="Graphic 2">
                  <a:extLst>
                    <a:ext uri="{FF2B5EF4-FFF2-40B4-BE49-F238E27FC236}">
                      <a16:creationId xmlns:a16="http://schemas.microsoft.com/office/drawing/2014/main" id="{9D480E68-A643-4221-98D7-D6796413C28B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1" name="Graphic 2">
                  <a:extLst>
                    <a:ext uri="{FF2B5EF4-FFF2-40B4-BE49-F238E27FC236}">
                      <a16:creationId xmlns:a16="http://schemas.microsoft.com/office/drawing/2014/main" id="{C3B1BD90-5BF2-4C81-A9C6-26E87751AD03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2" name="Graphic 2">
                  <a:extLst>
                    <a:ext uri="{FF2B5EF4-FFF2-40B4-BE49-F238E27FC236}">
                      <a16:creationId xmlns:a16="http://schemas.microsoft.com/office/drawing/2014/main" id="{BE425774-7CF4-4B62-9D0E-BC9E00E69392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3" name="Graphic 2">
                  <a:extLst>
                    <a:ext uri="{FF2B5EF4-FFF2-40B4-BE49-F238E27FC236}">
                      <a16:creationId xmlns:a16="http://schemas.microsoft.com/office/drawing/2014/main" id="{AB2051F1-2BC8-4F99-918C-17052434681F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4" name="Graphic 2">
                  <a:extLst>
                    <a:ext uri="{FF2B5EF4-FFF2-40B4-BE49-F238E27FC236}">
                      <a16:creationId xmlns:a16="http://schemas.microsoft.com/office/drawing/2014/main" id="{7C135F7A-6D65-4A10-A809-E30CC4E21F0B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5" name="Graphic 2">
                  <a:extLst>
                    <a:ext uri="{FF2B5EF4-FFF2-40B4-BE49-F238E27FC236}">
                      <a16:creationId xmlns:a16="http://schemas.microsoft.com/office/drawing/2014/main" id="{8390E8EB-7A74-407C-98E8-53EE848B8329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85C497FC-D399-4F8A-9E42-CA4DDEE1FD1C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grpFill/>
          </p:grpSpPr>
          <p:sp>
            <p:nvSpPr>
              <p:cNvPr id="11" name="Graphic 2">
                <a:extLst>
                  <a:ext uri="{FF2B5EF4-FFF2-40B4-BE49-F238E27FC236}">
                    <a16:creationId xmlns:a16="http://schemas.microsoft.com/office/drawing/2014/main" id="{26E4C68A-85AC-4E19-BA0C-D6ABCCF0F683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2" name="Graphic 2">
                <a:extLst>
                  <a:ext uri="{FF2B5EF4-FFF2-40B4-BE49-F238E27FC236}">
                    <a16:creationId xmlns:a16="http://schemas.microsoft.com/office/drawing/2014/main" id="{CCBFF9E5-76DA-4C53-9CAE-5E156CDA571E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3" name="Graphic 2">
                <a:extLst>
                  <a:ext uri="{FF2B5EF4-FFF2-40B4-BE49-F238E27FC236}">
                    <a16:creationId xmlns:a16="http://schemas.microsoft.com/office/drawing/2014/main" id="{4F8CDD56-4A21-4D88-B6E6-B60AD8592017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A55345E3-C268-4A78-AB6B-9836B4FFD139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C2F468C9-C6D5-4F0C-9B54-14B091577DF0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6" name="Graphic 2">
                <a:extLst>
                  <a:ext uri="{FF2B5EF4-FFF2-40B4-BE49-F238E27FC236}">
                    <a16:creationId xmlns:a16="http://schemas.microsoft.com/office/drawing/2014/main" id="{A2493261-64DF-413E-AF61-B34977612F78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7" name="Graphic 2">
                <a:extLst>
                  <a:ext uri="{FF2B5EF4-FFF2-40B4-BE49-F238E27FC236}">
                    <a16:creationId xmlns:a16="http://schemas.microsoft.com/office/drawing/2014/main" id="{9163A0B6-E102-440B-ACEA-752A7AD7EAC0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3810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A61BBC-CAC8-4FCC-9878-573F944ECBE2}"/>
              </a:ext>
            </a:extLst>
          </p:cNvPr>
          <p:cNvGrpSpPr/>
          <p:nvPr userDrawn="1"/>
        </p:nvGrpSpPr>
        <p:grpSpPr>
          <a:xfrm>
            <a:off x="8108661" y="23148"/>
            <a:ext cx="1676406" cy="1520830"/>
            <a:chOff x="16217322" y="46296"/>
            <a:chExt cx="3352812" cy="3041660"/>
          </a:xfrm>
        </p:grpSpPr>
        <p:sp>
          <p:nvSpPr>
            <p:cNvPr id="33" name="Line 3">
              <a:extLst>
                <a:ext uri="{FF2B5EF4-FFF2-40B4-BE49-F238E27FC236}">
                  <a16:creationId xmlns:a16="http://schemas.microsoft.com/office/drawing/2014/main" id="{C2FCF21B-5594-274D-9864-18A3F72CD338}"/>
                </a:ext>
              </a:extLst>
            </p:cNvPr>
            <p:cNvSpPr/>
            <p:nvPr userDrawn="1"/>
          </p:nvSpPr>
          <p:spPr bwMode="auto">
            <a:xfrm rot="18900000">
              <a:off x="17005866" y="523688"/>
              <a:ext cx="2564268" cy="2564268"/>
            </a:xfrm>
            <a:custGeom>
              <a:avLst/>
              <a:gdLst>
                <a:gd name="connsiteX0" fmla="*/ 1282134 w 1282134"/>
                <a:gd name="connsiteY0" fmla="*/ 0 h 1282134"/>
                <a:gd name="connsiteX1" fmla="*/ 0 w 1282134"/>
                <a:gd name="connsiteY1" fmla="*/ 1282134 h 1282134"/>
                <a:gd name="connsiteX2" fmla="*/ 0 w 1282134"/>
                <a:gd name="connsiteY2" fmla="*/ 94549 h 1282134"/>
                <a:gd name="connsiteX3" fmla="*/ 94549 w 1282134"/>
                <a:gd name="connsiteY3" fmla="*/ 0 h 128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34" h="1282134">
                  <a:moveTo>
                    <a:pt x="1282134" y="0"/>
                  </a:moveTo>
                  <a:lnTo>
                    <a:pt x="0" y="1282134"/>
                  </a:lnTo>
                  <a:lnTo>
                    <a:pt x="0" y="94549"/>
                  </a:lnTo>
                  <a:cubicBezTo>
                    <a:pt x="0" y="42331"/>
                    <a:pt x="42331" y="0"/>
                    <a:pt x="94549" y="0"/>
                  </a:cubicBezTo>
                  <a:close/>
                </a:path>
              </a:pathLst>
            </a:custGeom>
            <a:solidFill>
              <a:srgbClr val="9EB4F4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</p:txBody>
        </p:sp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4F3E459B-4BEC-8F49-8328-B16B78ECE8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17322" y="46296"/>
              <a:ext cx="2021714" cy="2982654"/>
            </a:xfrm>
            <a:prstGeom prst="rect">
              <a:avLst/>
            </a:prstGeom>
          </p:spPr>
        </p:pic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10371F61-7674-AB46-A67E-75643480CE5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81000" y="188952"/>
            <a:ext cx="8382000" cy="553998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  <a:endParaRPr lang="en-US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3608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_dec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0AE86F2-409A-5244-9C60-FE08B42C1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39539"/>
            <a:ext cx="8382000" cy="384201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252013" indent="-252013"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2pPr>
            <a:lvl3pPr marL="504026" indent="-252013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7" name="Graphic 2">
            <a:extLst>
              <a:ext uri="{FF2B5EF4-FFF2-40B4-BE49-F238E27FC236}">
                <a16:creationId xmlns:a16="http://schemas.microsoft.com/office/drawing/2014/main" id="{EFF04E03-39C3-4106-9D5F-63480973BD7B}"/>
              </a:ext>
            </a:extLst>
          </p:cNvPr>
          <p:cNvGrpSpPr/>
          <p:nvPr userDrawn="1"/>
        </p:nvGrpSpPr>
        <p:grpSpPr>
          <a:xfrm>
            <a:off x="7908609" y="4795633"/>
            <a:ext cx="854392" cy="270123"/>
            <a:chOff x="2809874" y="2046922"/>
            <a:chExt cx="3530918" cy="1116330"/>
          </a:xfrm>
          <a:solidFill>
            <a:srgbClr val="9F9F9F"/>
          </a:solidFill>
        </p:grpSpPr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2E29D199-62FC-476F-91A3-6C6FBC623786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grpFill/>
          </p:grpSpPr>
          <p:grpSp>
            <p:nvGrpSpPr>
              <p:cNvPr id="18" name="Graphic 2">
                <a:extLst>
                  <a:ext uri="{FF2B5EF4-FFF2-40B4-BE49-F238E27FC236}">
                    <a16:creationId xmlns:a16="http://schemas.microsoft.com/office/drawing/2014/main" id="{3E4E8B79-3D12-45DA-8C32-A6C2D605C31A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grpFill/>
            </p:grpSpPr>
            <p:sp>
              <p:nvSpPr>
                <p:cNvPr id="26" name="Graphic 2">
                  <a:extLst>
                    <a:ext uri="{FF2B5EF4-FFF2-40B4-BE49-F238E27FC236}">
                      <a16:creationId xmlns:a16="http://schemas.microsoft.com/office/drawing/2014/main" id="{9BDAB194-8ECD-4BFC-9A17-DFEF29C48D09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27" name="Graphic 2">
                  <a:extLst>
                    <a:ext uri="{FF2B5EF4-FFF2-40B4-BE49-F238E27FC236}">
                      <a16:creationId xmlns:a16="http://schemas.microsoft.com/office/drawing/2014/main" id="{4EA9A93B-C531-409E-8E2F-60D2E529947D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grpFill/>
              </p:grpSpPr>
              <p:sp>
                <p:nvSpPr>
                  <p:cNvPr id="28" name="Graphic 2">
                    <a:extLst>
                      <a:ext uri="{FF2B5EF4-FFF2-40B4-BE49-F238E27FC236}">
                        <a16:creationId xmlns:a16="http://schemas.microsoft.com/office/drawing/2014/main" id="{110A89E0-8D2B-494D-AFE8-01288846F6A5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29" name="Graphic 2">
                    <a:extLst>
                      <a:ext uri="{FF2B5EF4-FFF2-40B4-BE49-F238E27FC236}">
                        <a16:creationId xmlns:a16="http://schemas.microsoft.com/office/drawing/2014/main" id="{3B8ABC09-0C79-4E4D-89A1-FAEE45BF67AE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0" name="Graphic 2">
                    <a:extLst>
                      <a:ext uri="{FF2B5EF4-FFF2-40B4-BE49-F238E27FC236}">
                        <a16:creationId xmlns:a16="http://schemas.microsoft.com/office/drawing/2014/main" id="{D481D5A9-3646-4CD6-89B1-118987C02F12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919FD394-A35E-4191-A4EF-3C0E1320D018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grpFill/>
            </p:grpSpPr>
            <p:sp>
              <p:nvSpPr>
                <p:cNvPr id="20" name="Graphic 2">
                  <a:extLst>
                    <a:ext uri="{FF2B5EF4-FFF2-40B4-BE49-F238E27FC236}">
                      <a16:creationId xmlns:a16="http://schemas.microsoft.com/office/drawing/2014/main" id="{9D480E68-A643-4221-98D7-D6796413C28B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1" name="Graphic 2">
                  <a:extLst>
                    <a:ext uri="{FF2B5EF4-FFF2-40B4-BE49-F238E27FC236}">
                      <a16:creationId xmlns:a16="http://schemas.microsoft.com/office/drawing/2014/main" id="{C3B1BD90-5BF2-4C81-A9C6-26E87751AD03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2" name="Graphic 2">
                  <a:extLst>
                    <a:ext uri="{FF2B5EF4-FFF2-40B4-BE49-F238E27FC236}">
                      <a16:creationId xmlns:a16="http://schemas.microsoft.com/office/drawing/2014/main" id="{BE425774-7CF4-4B62-9D0E-BC9E00E69392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3" name="Graphic 2">
                  <a:extLst>
                    <a:ext uri="{FF2B5EF4-FFF2-40B4-BE49-F238E27FC236}">
                      <a16:creationId xmlns:a16="http://schemas.microsoft.com/office/drawing/2014/main" id="{AB2051F1-2BC8-4F99-918C-17052434681F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4" name="Graphic 2">
                  <a:extLst>
                    <a:ext uri="{FF2B5EF4-FFF2-40B4-BE49-F238E27FC236}">
                      <a16:creationId xmlns:a16="http://schemas.microsoft.com/office/drawing/2014/main" id="{7C135F7A-6D65-4A10-A809-E30CC4E21F0B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5" name="Graphic 2">
                  <a:extLst>
                    <a:ext uri="{FF2B5EF4-FFF2-40B4-BE49-F238E27FC236}">
                      <a16:creationId xmlns:a16="http://schemas.microsoft.com/office/drawing/2014/main" id="{8390E8EB-7A74-407C-98E8-53EE848B8329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85C497FC-D399-4F8A-9E42-CA4DDEE1FD1C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grpFill/>
          </p:grpSpPr>
          <p:sp>
            <p:nvSpPr>
              <p:cNvPr id="11" name="Graphic 2">
                <a:extLst>
                  <a:ext uri="{FF2B5EF4-FFF2-40B4-BE49-F238E27FC236}">
                    <a16:creationId xmlns:a16="http://schemas.microsoft.com/office/drawing/2014/main" id="{26E4C68A-85AC-4E19-BA0C-D6ABCCF0F683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2" name="Graphic 2">
                <a:extLst>
                  <a:ext uri="{FF2B5EF4-FFF2-40B4-BE49-F238E27FC236}">
                    <a16:creationId xmlns:a16="http://schemas.microsoft.com/office/drawing/2014/main" id="{CCBFF9E5-76DA-4C53-9CAE-5E156CDA571E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3" name="Graphic 2">
                <a:extLst>
                  <a:ext uri="{FF2B5EF4-FFF2-40B4-BE49-F238E27FC236}">
                    <a16:creationId xmlns:a16="http://schemas.microsoft.com/office/drawing/2014/main" id="{4F8CDD56-4A21-4D88-B6E6-B60AD8592017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A55345E3-C268-4A78-AB6B-9836B4FFD139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C2F468C9-C6D5-4F0C-9B54-14B091577DF0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6" name="Graphic 2">
                <a:extLst>
                  <a:ext uri="{FF2B5EF4-FFF2-40B4-BE49-F238E27FC236}">
                    <a16:creationId xmlns:a16="http://schemas.microsoft.com/office/drawing/2014/main" id="{A2493261-64DF-413E-AF61-B34977612F78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7" name="Graphic 2">
                <a:extLst>
                  <a:ext uri="{FF2B5EF4-FFF2-40B4-BE49-F238E27FC236}">
                    <a16:creationId xmlns:a16="http://schemas.microsoft.com/office/drawing/2014/main" id="{9163A0B6-E102-440B-ACEA-752A7AD7EAC0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3810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EE75975-B71F-49C0-ADE6-303D52C83F4C}"/>
              </a:ext>
            </a:extLst>
          </p:cNvPr>
          <p:cNvGrpSpPr/>
          <p:nvPr userDrawn="1"/>
        </p:nvGrpSpPr>
        <p:grpSpPr>
          <a:xfrm>
            <a:off x="8108661" y="23148"/>
            <a:ext cx="1676406" cy="1520830"/>
            <a:chOff x="16217322" y="46296"/>
            <a:chExt cx="3352812" cy="3041660"/>
          </a:xfrm>
        </p:grpSpPr>
        <p:sp>
          <p:nvSpPr>
            <p:cNvPr id="33" name="Line 3">
              <a:extLst>
                <a:ext uri="{FF2B5EF4-FFF2-40B4-BE49-F238E27FC236}">
                  <a16:creationId xmlns:a16="http://schemas.microsoft.com/office/drawing/2014/main" id="{C2FCF21B-5594-274D-9864-18A3F72CD338}"/>
                </a:ext>
              </a:extLst>
            </p:cNvPr>
            <p:cNvSpPr/>
            <p:nvPr userDrawn="1"/>
          </p:nvSpPr>
          <p:spPr bwMode="auto">
            <a:xfrm rot="18900000">
              <a:off x="17005866" y="523688"/>
              <a:ext cx="2564268" cy="2564268"/>
            </a:xfrm>
            <a:custGeom>
              <a:avLst/>
              <a:gdLst>
                <a:gd name="connsiteX0" fmla="*/ 1282134 w 1282134"/>
                <a:gd name="connsiteY0" fmla="*/ 0 h 1282134"/>
                <a:gd name="connsiteX1" fmla="*/ 0 w 1282134"/>
                <a:gd name="connsiteY1" fmla="*/ 1282134 h 1282134"/>
                <a:gd name="connsiteX2" fmla="*/ 0 w 1282134"/>
                <a:gd name="connsiteY2" fmla="*/ 94549 h 1282134"/>
                <a:gd name="connsiteX3" fmla="*/ 94549 w 1282134"/>
                <a:gd name="connsiteY3" fmla="*/ 0 h 128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2134" h="1282134">
                  <a:moveTo>
                    <a:pt x="1282134" y="0"/>
                  </a:moveTo>
                  <a:lnTo>
                    <a:pt x="0" y="1282134"/>
                  </a:lnTo>
                  <a:lnTo>
                    <a:pt x="0" y="94549"/>
                  </a:lnTo>
                  <a:cubicBezTo>
                    <a:pt x="0" y="42331"/>
                    <a:pt x="42331" y="0"/>
                    <a:pt x="94549" y="0"/>
                  </a:cubicBezTo>
                  <a:close/>
                </a:path>
              </a:pathLst>
            </a:custGeom>
            <a:solidFill>
              <a:srgbClr val="1B4473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</p:txBody>
        </p:sp>
        <p:pic>
          <p:nvPicPr>
            <p:cNvPr id="34" name="Picture 4">
              <a:extLst>
                <a:ext uri="{FF2B5EF4-FFF2-40B4-BE49-F238E27FC236}">
                  <a16:creationId xmlns:a16="http://schemas.microsoft.com/office/drawing/2014/main" id="{4F3E459B-4BEC-8F49-8328-B16B78ECE8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17322" y="46296"/>
              <a:ext cx="2021714" cy="2982654"/>
            </a:xfrm>
            <a:prstGeom prst="rect">
              <a:avLst/>
            </a:prstGeom>
          </p:spPr>
        </p:pic>
      </p:grpSp>
      <p:sp>
        <p:nvSpPr>
          <p:cNvPr id="36" name="Title 1">
            <a:extLst>
              <a:ext uri="{FF2B5EF4-FFF2-40B4-BE49-F238E27FC236}">
                <a16:creationId xmlns:a16="http://schemas.microsoft.com/office/drawing/2014/main" id="{10371F61-7674-AB46-A67E-75643480CE5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188952"/>
            <a:ext cx="8382000" cy="553998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  <a:br>
              <a:rPr lang="en-US" dirty="0"/>
            </a:br>
            <a:r>
              <a:rPr lang="en-US" b="0" dirty="0">
                <a:solidFill>
                  <a:schemeClr val="accent4"/>
                </a:solidFill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44734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57352C-9404-4555-9C4A-E6741C3A8F68}"/>
              </a:ext>
            </a:extLst>
          </p:cNvPr>
          <p:cNvSpPr/>
          <p:nvPr userDrawn="1"/>
        </p:nvSpPr>
        <p:spPr bwMode="auto">
          <a:xfrm>
            <a:off x="2" y="1"/>
            <a:ext cx="3240911" cy="5143500"/>
          </a:xfrm>
          <a:prstGeom prst="rect">
            <a:avLst/>
          </a:prstGeom>
          <a:solidFill>
            <a:srgbClr val="1737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4289D-CD76-4E0C-A54E-7C67B36C0809}"/>
              </a:ext>
            </a:extLst>
          </p:cNvPr>
          <p:cNvSpPr txBox="1"/>
          <p:nvPr userDrawn="1"/>
        </p:nvSpPr>
        <p:spPr>
          <a:xfrm>
            <a:off x="35814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ED12A3A-D575-4F42-BAF8-FC3B317AD6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1" y="3092581"/>
            <a:ext cx="2514600" cy="1688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 marL="252013" indent="-252013"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E76A470-0593-4738-ABF9-8096C50A5B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81402" y="303214"/>
            <a:ext cx="5181599" cy="4478337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>
                <a:solidFill>
                  <a:schemeClr val="tx1">
                    <a:lumMod val="75000"/>
                  </a:schemeClr>
                </a:solidFill>
              </a:defRPr>
            </a:lvl1pPr>
            <a:lvl2pPr marL="252013" indent="-252013">
              <a:buClr>
                <a:schemeClr val="tx1">
                  <a:lumMod val="75000"/>
                  <a:lumOff val="25000"/>
                </a:schemeClr>
              </a:buClr>
              <a:defRPr sz="1600">
                <a:solidFill>
                  <a:schemeClr val="tx1">
                    <a:lumMod val="75000"/>
                  </a:schemeClr>
                </a:solidFill>
              </a:defRPr>
            </a:lvl2pPr>
            <a:lvl3pPr marL="504026" indent="-252013">
              <a:defRPr sz="1600">
                <a:solidFill>
                  <a:schemeClr val="tx1">
                    <a:lumMod val="75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8EFDD523-DF9C-4BAA-9A66-78BCF3164F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6" y="1561097"/>
            <a:ext cx="2582946" cy="553998"/>
          </a:xfrm>
          <a:prstGeom prst="rect">
            <a:avLst/>
          </a:prstGeom>
        </p:spPr>
        <p:txBody>
          <a:bodyPr/>
          <a:lstStyle>
            <a:lvl1pPr>
              <a:defRPr sz="2700">
                <a:solidFill>
                  <a:srgbClr val="9EB4F4"/>
                </a:solidFill>
              </a:defRPr>
            </a:lvl1pPr>
          </a:lstStyle>
          <a:p>
            <a:r>
              <a:rPr lang="en-US" dirty="0"/>
              <a:t>Title slide</a:t>
            </a:r>
          </a:p>
        </p:txBody>
      </p:sp>
      <p:grpSp>
        <p:nvGrpSpPr>
          <p:cNvPr id="8" name="Graphic 2">
            <a:extLst>
              <a:ext uri="{FF2B5EF4-FFF2-40B4-BE49-F238E27FC236}">
                <a16:creationId xmlns:a16="http://schemas.microsoft.com/office/drawing/2014/main" id="{67AA9EE1-3124-4FE6-8B38-04005B1BA095}"/>
              </a:ext>
            </a:extLst>
          </p:cNvPr>
          <p:cNvGrpSpPr/>
          <p:nvPr userDrawn="1"/>
        </p:nvGrpSpPr>
        <p:grpSpPr>
          <a:xfrm>
            <a:off x="7908609" y="4795633"/>
            <a:ext cx="854392" cy="270123"/>
            <a:chOff x="2809874" y="2046922"/>
            <a:chExt cx="3530918" cy="1116330"/>
          </a:xfrm>
          <a:solidFill>
            <a:srgbClr val="9F9F9F"/>
          </a:solidFill>
        </p:grpSpPr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56723BFD-2E80-4690-A3FC-D105C98C68F9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grpFill/>
          </p:grpSpPr>
          <p:grpSp>
            <p:nvGrpSpPr>
              <p:cNvPr id="21" name="Graphic 2">
                <a:extLst>
                  <a:ext uri="{FF2B5EF4-FFF2-40B4-BE49-F238E27FC236}">
                    <a16:creationId xmlns:a16="http://schemas.microsoft.com/office/drawing/2014/main" id="{EAF91184-ECE1-4499-BF06-7B5DB23C0208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grpFill/>
            </p:grpSpPr>
            <p:sp>
              <p:nvSpPr>
                <p:cNvPr id="29" name="Graphic 2">
                  <a:extLst>
                    <a:ext uri="{FF2B5EF4-FFF2-40B4-BE49-F238E27FC236}">
                      <a16:creationId xmlns:a16="http://schemas.microsoft.com/office/drawing/2014/main" id="{6516CC0C-4579-48ED-A66A-372114EFA9AE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30" name="Graphic 2">
                  <a:extLst>
                    <a:ext uri="{FF2B5EF4-FFF2-40B4-BE49-F238E27FC236}">
                      <a16:creationId xmlns:a16="http://schemas.microsoft.com/office/drawing/2014/main" id="{620020D1-1010-4805-8C24-618AAEA25198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grpFill/>
              </p:grpSpPr>
              <p:sp>
                <p:nvSpPr>
                  <p:cNvPr id="31" name="Graphic 2">
                    <a:extLst>
                      <a:ext uri="{FF2B5EF4-FFF2-40B4-BE49-F238E27FC236}">
                        <a16:creationId xmlns:a16="http://schemas.microsoft.com/office/drawing/2014/main" id="{8B2A7A8C-3F03-4D86-A0D2-B92BD0AACBA9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2" name="Graphic 2">
                    <a:extLst>
                      <a:ext uri="{FF2B5EF4-FFF2-40B4-BE49-F238E27FC236}">
                        <a16:creationId xmlns:a16="http://schemas.microsoft.com/office/drawing/2014/main" id="{C3315B9E-345B-49F1-B439-9355D8FA68BB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3" name="Graphic 2">
                    <a:extLst>
                      <a:ext uri="{FF2B5EF4-FFF2-40B4-BE49-F238E27FC236}">
                        <a16:creationId xmlns:a16="http://schemas.microsoft.com/office/drawing/2014/main" id="{1ED2DD05-303C-41A7-B5B9-8AC895C0E6D3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22" name="Graphic 2">
                <a:extLst>
                  <a:ext uri="{FF2B5EF4-FFF2-40B4-BE49-F238E27FC236}">
                    <a16:creationId xmlns:a16="http://schemas.microsoft.com/office/drawing/2014/main" id="{F9449A1E-8DC2-47A8-9EE4-D0168FA202FC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grpFill/>
            </p:grpSpPr>
            <p:sp>
              <p:nvSpPr>
                <p:cNvPr id="23" name="Graphic 2">
                  <a:extLst>
                    <a:ext uri="{FF2B5EF4-FFF2-40B4-BE49-F238E27FC236}">
                      <a16:creationId xmlns:a16="http://schemas.microsoft.com/office/drawing/2014/main" id="{A1C4BFC7-E4EC-41AD-9483-5694B311CDD7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4" name="Graphic 2">
                  <a:extLst>
                    <a:ext uri="{FF2B5EF4-FFF2-40B4-BE49-F238E27FC236}">
                      <a16:creationId xmlns:a16="http://schemas.microsoft.com/office/drawing/2014/main" id="{AFB165B3-41A4-43A7-B237-6ABC0E7EC5F4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5" name="Graphic 2">
                  <a:extLst>
                    <a:ext uri="{FF2B5EF4-FFF2-40B4-BE49-F238E27FC236}">
                      <a16:creationId xmlns:a16="http://schemas.microsoft.com/office/drawing/2014/main" id="{577325A8-4C8A-4C56-8C85-8E7D779FFA0B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6" name="Graphic 2">
                  <a:extLst>
                    <a:ext uri="{FF2B5EF4-FFF2-40B4-BE49-F238E27FC236}">
                      <a16:creationId xmlns:a16="http://schemas.microsoft.com/office/drawing/2014/main" id="{E6E8DED3-21E2-48D9-9532-0106D2A96948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7" name="Graphic 2">
                  <a:extLst>
                    <a:ext uri="{FF2B5EF4-FFF2-40B4-BE49-F238E27FC236}">
                      <a16:creationId xmlns:a16="http://schemas.microsoft.com/office/drawing/2014/main" id="{06C1A99F-672B-4B23-9444-EF2D09986247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8" name="Graphic 2">
                  <a:extLst>
                    <a:ext uri="{FF2B5EF4-FFF2-40B4-BE49-F238E27FC236}">
                      <a16:creationId xmlns:a16="http://schemas.microsoft.com/office/drawing/2014/main" id="{4CEEF16F-9EA7-45A7-B311-F2EC588706A3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CB0E8A70-E3CA-4435-BE5B-1D2FE2737AE3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grpFill/>
          </p:grpSpPr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A44FB363-528F-4CCD-B1D8-749C2D989EDA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4AADCEC8-D5EA-41FD-95AA-8BC19378D3D4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6" name="Graphic 2">
                <a:extLst>
                  <a:ext uri="{FF2B5EF4-FFF2-40B4-BE49-F238E27FC236}">
                    <a16:creationId xmlns:a16="http://schemas.microsoft.com/office/drawing/2014/main" id="{6BC8A037-FBBC-429E-A76D-B1B9B6F144C3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7" name="Graphic 2">
                <a:extLst>
                  <a:ext uri="{FF2B5EF4-FFF2-40B4-BE49-F238E27FC236}">
                    <a16:creationId xmlns:a16="http://schemas.microsoft.com/office/drawing/2014/main" id="{7DCDC474-6491-4A73-A114-8FF21D025AF8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8" name="Graphic 2">
                <a:extLst>
                  <a:ext uri="{FF2B5EF4-FFF2-40B4-BE49-F238E27FC236}">
                    <a16:creationId xmlns:a16="http://schemas.microsoft.com/office/drawing/2014/main" id="{5B5C96F8-CFDC-4104-B8E5-C37DE67C01E3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9" name="Graphic 2">
                <a:extLst>
                  <a:ext uri="{FF2B5EF4-FFF2-40B4-BE49-F238E27FC236}">
                    <a16:creationId xmlns:a16="http://schemas.microsoft.com/office/drawing/2014/main" id="{60854515-6370-4287-B5F7-A021676C10C0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20" name="Graphic 2">
                <a:extLst>
                  <a:ext uri="{FF2B5EF4-FFF2-40B4-BE49-F238E27FC236}">
                    <a16:creationId xmlns:a16="http://schemas.microsoft.com/office/drawing/2014/main" id="{A79D0488-A09E-4833-956C-34B4D086030D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2244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003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D7F0B9-B701-45F0-9030-425E89BECE53}"/>
              </a:ext>
            </a:extLst>
          </p:cNvPr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4C5BDC">
                  <a:alpha val="83000"/>
                </a:srgbClr>
              </a:gs>
              <a:gs pos="98000">
                <a:srgbClr val="173753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5F9CFB14-311D-49DA-8F4D-D64D37D40F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5392" y="2286696"/>
            <a:ext cx="2043008" cy="553998"/>
          </a:xfrm>
          <a:prstGeom prst="rect">
            <a:avLst/>
          </a:prstGeom>
        </p:spPr>
        <p:txBody>
          <a:bodyPr wrap="square" tIns="0" bIns="72000" anchor="ctr">
            <a:noAutofit/>
          </a:bodyPr>
          <a:lstStyle>
            <a:lvl1pPr marL="0" indent="0">
              <a:buNone/>
              <a:defRPr sz="4001"/>
            </a:lvl1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F2E35F55-65B2-48A2-B36C-77F17F04BD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31949" y="574963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DCF763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4B2AAEC7-2D68-4C41-9508-6B0F0BCF56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1949" y="995584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DCF763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C29EAD45-0C34-46E7-A1F8-604BCC6D20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1949" y="1413661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DCF763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7828C764-BA14-43D6-8E48-7AF9633C696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31949" y="1826280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DCF763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495BC4A4-1C4E-4AD2-AFF5-B2163C5EE1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31949" y="2239267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DCF763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F1BA245-FCA2-4B9D-8193-CB986C095E4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31949" y="2653537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DCF763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A07EAA45-5A58-426B-A328-B21F721164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31949" y="3071007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DCF763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E4F8E3F9-39AA-42F1-BB34-51249F183C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31949" y="3488482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DCF763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16EF40B5-8D8D-46E5-AD75-1E60532B32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31949" y="3905622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DCF763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CD575A34-E767-4CDA-A51D-B993BBB273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631949" y="4326243"/>
            <a:ext cx="600075" cy="21544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rgbClr val="DCF763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06F69AC6-A31E-4571-A845-474FD791502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3667" y="574963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23598CE8-2C0A-47AC-AD04-37F134AF1F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23667" y="995584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CB454671-A9A8-4DB3-9826-F9F78677675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23667" y="1413661"/>
            <a:ext cx="3529448" cy="2154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0362A13A-009D-4439-B62D-E7B810FB99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23667" y="1826281"/>
            <a:ext cx="3529448" cy="2231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2" name="Text Placeholder 32">
            <a:extLst>
              <a:ext uri="{FF2B5EF4-FFF2-40B4-BE49-F238E27FC236}">
                <a16:creationId xmlns:a16="http://schemas.microsoft.com/office/drawing/2014/main" id="{F4CD1838-17C1-4665-AEE6-20035A5C13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23667" y="2247319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F69835AF-6632-454E-93A5-A41F906799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23667" y="2667940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4" name="Text Placeholder 32">
            <a:extLst>
              <a:ext uri="{FF2B5EF4-FFF2-40B4-BE49-F238E27FC236}">
                <a16:creationId xmlns:a16="http://schemas.microsoft.com/office/drawing/2014/main" id="{31F52428-7C90-4DCB-9599-29A129E5E3D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23667" y="3086019"/>
            <a:ext cx="3529448" cy="2154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5" name="Text Placeholder 32">
            <a:extLst>
              <a:ext uri="{FF2B5EF4-FFF2-40B4-BE49-F238E27FC236}">
                <a16:creationId xmlns:a16="http://schemas.microsoft.com/office/drawing/2014/main" id="{53224CE5-8551-4483-8A78-F56EA8B26D8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23667" y="3487126"/>
            <a:ext cx="3529448" cy="2231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D0166DCC-0408-426E-8AF6-D07A29BCBE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23667" y="3908164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E2FA582B-E11A-455E-8C82-B6ADF59EE75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23667" y="4328785"/>
            <a:ext cx="3529448" cy="22014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614861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">
    <p:bg>
      <p:bgPr>
        <a:gradFill>
          <a:gsLst>
            <a:gs pos="24000">
              <a:srgbClr val="1B4473"/>
            </a:gs>
            <a:gs pos="99000">
              <a:srgbClr val="173753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Line 30">
            <a:extLst>
              <a:ext uri="{FF2B5EF4-FFF2-40B4-BE49-F238E27FC236}">
                <a16:creationId xmlns:a16="http://schemas.microsoft.com/office/drawing/2014/main" id="{7FE86D65-2559-834F-9D91-BC7699551B17}"/>
              </a:ext>
            </a:extLst>
          </p:cNvPr>
          <p:cNvSpPr/>
          <p:nvPr userDrawn="1"/>
        </p:nvSpPr>
        <p:spPr bwMode="auto">
          <a:xfrm>
            <a:off x="0" y="0"/>
            <a:ext cx="5143500" cy="51435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73753">
                  <a:alpha val="0"/>
                </a:srgbClr>
              </a:gs>
              <a:gs pos="91000">
                <a:srgbClr val="1C49C9">
                  <a:alpha val="52000"/>
                </a:srgbClr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Line 20">
            <a:extLst>
              <a:ext uri="{FF2B5EF4-FFF2-40B4-BE49-F238E27FC236}">
                <a16:creationId xmlns:a16="http://schemas.microsoft.com/office/drawing/2014/main" id="{68A2841C-D7A7-1E48-9AE1-C71D27F39930}"/>
              </a:ext>
            </a:extLst>
          </p:cNvPr>
          <p:cNvSpPr/>
          <p:nvPr userDrawn="1"/>
        </p:nvSpPr>
        <p:spPr bwMode="auto">
          <a:xfrm>
            <a:off x="4401216" y="656973"/>
            <a:ext cx="4742784" cy="4486529"/>
          </a:xfrm>
          <a:custGeom>
            <a:avLst/>
            <a:gdLst>
              <a:gd name="connsiteX0" fmla="*/ 3702058 w 4742784"/>
              <a:gd name="connsiteY0" fmla="*/ 0 h 4486529"/>
              <a:gd name="connsiteX1" fmla="*/ 3774074 w 4742784"/>
              <a:gd name="connsiteY1" fmla="*/ 29830 h 4486529"/>
              <a:gd name="connsiteX2" fmla="*/ 4742784 w 4742784"/>
              <a:gd name="connsiteY2" fmla="*/ 998540 h 4486529"/>
              <a:gd name="connsiteX3" fmla="*/ 4742784 w 4742784"/>
              <a:gd name="connsiteY3" fmla="*/ 4486529 h 4486529"/>
              <a:gd name="connsiteX4" fmla="*/ 742284 w 4742784"/>
              <a:gd name="connsiteY4" fmla="*/ 4486529 h 4486529"/>
              <a:gd name="connsiteX5" fmla="*/ 29830 w 4742784"/>
              <a:gd name="connsiteY5" fmla="*/ 3774075 h 4486529"/>
              <a:gd name="connsiteX6" fmla="*/ 29830 w 4742784"/>
              <a:gd name="connsiteY6" fmla="*/ 3630043 h 4486529"/>
              <a:gd name="connsiteX7" fmla="*/ 3630042 w 4742784"/>
              <a:gd name="connsiteY7" fmla="*/ 29830 h 4486529"/>
              <a:gd name="connsiteX8" fmla="*/ 3702058 w 4742784"/>
              <a:gd name="connsiteY8" fmla="*/ 0 h 448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42784" h="4486529">
                <a:moveTo>
                  <a:pt x="3702058" y="0"/>
                </a:moveTo>
                <a:cubicBezTo>
                  <a:pt x="3728123" y="1"/>
                  <a:pt x="3754187" y="9943"/>
                  <a:pt x="3774074" y="29830"/>
                </a:cubicBezTo>
                <a:lnTo>
                  <a:pt x="4742784" y="998540"/>
                </a:lnTo>
                <a:lnTo>
                  <a:pt x="4742784" y="4486529"/>
                </a:lnTo>
                <a:lnTo>
                  <a:pt x="742284" y="4486529"/>
                </a:lnTo>
                <a:lnTo>
                  <a:pt x="29830" y="3774075"/>
                </a:lnTo>
                <a:cubicBezTo>
                  <a:pt x="-9944" y="3734301"/>
                  <a:pt x="-9944" y="3669816"/>
                  <a:pt x="29830" y="3630043"/>
                </a:cubicBezTo>
                <a:lnTo>
                  <a:pt x="3630042" y="29830"/>
                </a:lnTo>
                <a:cubicBezTo>
                  <a:pt x="3649929" y="9943"/>
                  <a:pt x="3675993" y="0"/>
                  <a:pt x="3702058" y="0"/>
                </a:cubicBezTo>
                <a:close/>
              </a:path>
            </a:pathLst>
          </a:custGeom>
          <a:gradFill flip="none" rotWithShape="1">
            <a:gsLst>
              <a:gs pos="0">
                <a:srgbClr val="1C49C9">
                  <a:alpha val="49000"/>
                </a:srgbClr>
              </a:gs>
              <a:gs pos="91000">
                <a:srgbClr val="173753"/>
              </a:gs>
            </a:gsLst>
            <a:lin ang="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9" name="Line 8">
            <a:extLst>
              <a:ext uri="{FF2B5EF4-FFF2-40B4-BE49-F238E27FC236}">
                <a16:creationId xmlns:a16="http://schemas.microsoft.com/office/drawing/2014/main" id="{4A385523-DEB2-0F47-B528-AAF01D798EEC}"/>
              </a:ext>
            </a:extLst>
          </p:cNvPr>
          <p:cNvCxnSpPr/>
          <p:nvPr userDrawn="1"/>
        </p:nvCxnSpPr>
        <p:spPr>
          <a:xfrm>
            <a:off x="3093929" y="-2004036"/>
            <a:ext cx="0" cy="0"/>
          </a:xfrm>
          <a:prstGeom prst="line">
            <a:avLst/>
          </a:prstGeom>
          <a:ln w="12700">
            <a:solidFill>
              <a:srgbClr val="00E296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81002" y="2156252"/>
            <a:ext cx="8382001" cy="830997"/>
          </a:xfrm>
          <a:prstGeom prst="rect">
            <a:avLst/>
          </a:prstGeom>
        </p:spPr>
        <p:txBody>
          <a:bodyPr l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9B10CFC-7B3B-0E4F-AB95-CF3E4D0028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8486208" y="421921"/>
            <a:ext cx="657794" cy="1373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FF5A27-EB7C-0342-8268-149C1A7DB3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916" y="3801027"/>
            <a:ext cx="730031" cy="1314055"/>
          </a:xfrm>
          <a:prstGeom prst="rect">
            <a:avLst/>
          </a:prstGeom>
        </p:spPr>
      </p:pic>
      <p:sp>
        <p:nvSpPr>
          <p:cNvPr id="15" name="Line 14">
            <a:extLst>
              <a:ext uri="{FF2B5EF4-FFF2-40B4-BE49-F238E27FC236}">
                <a16:creationId xmlns:a16="http://schemas.microsoft.com/office/drawing/2014/main" id="{9F18CB9D-22F2-634B-9EB3-AA5586099893}"/>
              </a:ext>
            </a:extLst>
          </p:cNvPr>
          <p:cNvSpPr/>
          <p:nvPr userDrawn="1"/>
        </p:nvSpPr>
        <p:spPr bwMode="auto">
          <a:xfrm rot="18900000" flipH="1">
            <a:off x="7172609" y="-877686"/>
            <a:ext cx="1694137" cy="1903212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100000">
                <a:srgbClr val="4C5BDC"/>
              </a:gs>
              <a:gs pos="10000">
                <a:srgbClr val="173753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dirty="0"/>
          </a:p>
          <a:p>
            <a:pPr lvl="0"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dirty="0"/>
          </a:p>
          <a:p>
            <a:pPr lvl="0"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dirty="0"/>
          </a:p>
        </p:txBody>
      </p:sp>
    </p:spTree>
    <p:extLst>
      <p:ext uri="{BB962C8B-B14F-4D97-AF65-F5344CB8AC3E}">
        <p14:creationId xmlns:p14="http://schemas.microsoft.com/office/powerpoint/2010/main" val="3024278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 ">
    <p:bg>
      <p:bgPr>
        <a:gradFill>
          <a:gsLst>
            <a:gs pos="0">
              <a:srgbClr val="173753"/>
            </a:gs>
            <a:gs pos="89000">
              <a:srgbClr val="4C5BDC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30">
            <a:extLst>
              <a:ext uri="{FF2B5EF4-FFF2-40B4-BE49-F238E27FC236}">
                <a16:creationId xmlns:a16="http://schemas.microsoft.com/office/drawing/2014/main" id="{00DD49AA-2B4B-47A0-9B50-597CA2AB7E60}"/>
              </a:ext>
            </a:extLst>
          </p:cNvPr>
          <p:cNvSpPr/>
          <p:nvPr userDrawn="1"/>
        </p:nvSpPr>
        <p:spPr bwMode="auto">
          <a:xfrm>
            <a:off x="0" y="0"/>
            <a:ext cx="5143500" cy="5143500"/>
          </a:xfrm>
          <a:custGeom>
            <a:avLst/>
            <a:gdLst>
              <a:gd name="connsiteX0" fmla="*/ 0 w 5148816"/>
              <a:gd name="connsiteY0" fmla="*/ 0 h 5148816"/>
              <a:gd name="connsiteX1" fmla="*/ 5148816 w 5148816"/>
              <a:gd name="connsiteY1" fmla="*/ 5148816 h 5148816"/>
              <a:gd name="connsiteX2" fmla="*/ 0 w 5148816"/>
              <a:gd name="connsiteY2" fmla="*/ 5148816 h 5148816"/>
              <a:gd name="connsiteX3" fmla="*/ 0 w 5148816"/>
              <a:gd name="connsiteY3" fmla="*/ 0 h 514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8816" h="5148816">
                <a:moveTo>
                  <a:pt x="0" y="0"/>
                </a:moveTo>
                <a:lnTo>
                  <a:pt x="5148816" y="5148816"/>
                </a:lnTo>
                <a:lnTo>
                  <a:pt x="0" y="514881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73753">
                  <a:alpha val="0"/>
                </a:srgbClr>
              </a:gs>
              <a:gs pos="91000">
                <a:srgbClr val="1B4473"/>
              </a:gs>
            </a:gsLst>
            <a:lin ang="1080000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13">
            <a:extLst>
              <a:ext uri="{FF2B5EF4-FFF2-40B4-BE49-F238E27FC236}">
                <a16:creationId xmlns:a16="http://schemas.microsoft.com/office/drawing/2014/main" id="{4FD2B733-7066-46BD-AE0B-D8566A703A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16" y="3801027"/>
            <a:ext cx="730031" cy="13140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FB700C-1417-534B-8270-2CC55AC9F3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46"/>
          <a:stretch/>
        </p:blipFill>
        <p:spPr>
          <a:xfrm>
            <a:off x="8486208" y="421921"/>
            <a:ext cx="657794" cy="1373033"/>
          </a:xfrm>
          <a:prstGeom prst="rect">
            <a:avLst/>
          </a:prstGeom>
        </p:spPr>
      </p:pic>
      <p:sp>
        <p:nvSpPr>
          <p:cNvPr id="19" name="Line 18">
            <a:extLst>
              <a:ext uri="{FF2B5EF4-FFF2-40B4-BE49-F238E27FC236}">
                <a16:creationId xmlns:a16="http://schemas.microsoft.com/office/drawing/2014/main" id="{172CC48A-1EB8-AA44-A661-8C099D5C32FF}"/>
              </a:ext>
            </a:extLst>
          </p:cNvPr>
          <p:cNvSpPr/>
          <p:nvPr userDrawn="1"/>
        </p:nvSpPr>
        <p:spPr bwMode="auto">
          <a:xfrm rot="18900000" flipH="1">
            <a:off x="7172609" y="-877686"/>
            <a:ext cx="1694137" cy="1903212"/>
          </a:xfrm>
          <a:custGeom>
            <a:avLst/>
            <a:gdLst>
              <a:gd name="connsiteX0" fmla="*/ 0 w 1694137"/>
              <a:gd name="connsiteY0" fmla="*/ 1694137 h 1903212"/>
              <a:gd name="connsiteX1" fmla="*/ 1694137 w 1694137"/>
              <a:gd name="connsiteY1" fmla="*/ 0 h 1903212"/>
              <a:gd name="connsiteX2" fmla="*/ 1694137 w 1694137"/>
              <a:gd name="connsiteY2" fmla="*/ 1810064 h 1903212"/>
              <a:gd name="connsiteX3" fmla="*/ 1600989 w 1694137"/>
              <a:gd name="connsiteY3" fmla="*/ 1903212 h 1903212"/>
              <a:gd name="connsiteX4" fmla="*/ 209074 w 1694137"/>
              <a:gd name="connsiteY4" fmla="*/ 1903212 h 1903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4137" h="1903212">
                <a:moveTo>
                  <a:pt x="0" y="1694137"/>
                </a:moveTo>
                <a:lnTo>
                  <a:pt x="1694137" y="0"/>
                </a:lnTo>
                <a:lnTo>
                  <a:pt x="1694137" y="1810064"/>
                </a:lnTo>
                <a:cubicBezTo>
                  <a:pt x="1694137" y="1861508"/>
                  <a:pt x="1652433" y="1903212"/>
                  <a:pt x="1600989" y="1903212"/>
                </a:cubicBezTo>
                <a:lnTo>
                  <a:pt x="209074" y="1903212"/>
                </a:lnTo>
                <a:close/>
              </a:path>
            </a:pathLst>
          </a:custGeom>
          <a:gradFill>
            <a:gsLst>
              <a:gs pos="100000">
                <a:srgbClr val="4C5BDC"/>
              </a:gs>
              <a:gs pos="10000">
                <a:srgbClr val="173753"/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  <a:p>
            <a:pPr lvl="0"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3240" y="2161160"/>
            <a:ext cx="8137525" cy="821182"/>
          </a:xfrm>
          <a:prstGeom prst="rect">
            <a:avLst/>
          </a:prstGeom>
        </p:spPr>
        <p:txBody>
          <a:bodyPr bIns="36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i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title style</a:t>
            </a:r>
          </a:p>
        </p:txBody>
      </p:sp>
      <p:grpSp>
        <p:nvGrpSpPr>
          <p:cNvPr id="8" name="Graphic 2">
            <a:extLst>
              <a:ext uri="{FF2B5EF4-FFF2-40B4-BE49-F238E27FC236}">
                <a16:creationId xmlns:a16="http://schemas.microsoft.com/office/drawing/2014/main" id="{F1BC884B-CB57-4133-AE3D-672DDC090EE2}"/>
              </a:ext>
            </a:extLst>
          </p:cNvPr>
          <p:cNvGrpSpPr/>
          <p:nvPr userDrawn="1"/>
        </p:nvGrpSpPr>
        <p:grpSpPr>
          <a:xfrm>
            <a:off x="3829841" y="3409951"/>
            <a:ext cx="1484320" cy="469280"/>
            <a:chOff x="2809874" y="2046922"/>
            <a:chExt cx="3530918" cy="1116330"/>
          </a:xfrm>
          <a:solidFill>
            <a:schemeClr val="bg1"/>
          </a:solidFill>
        </p:grpSpPr>
        <p:grpSp>
          <p:nvGrpSpPr>
            <p:cNvPr id="12" name="Graphic 2">
              <a:extLst>
                <a:ext uri="{FF2B5EF4-FFF2-40B4-BE49-F238E27FC236}">
                  <a16:creationId xmlns:a16="http://schemas.microsoft.com/office/drawing/2014/main" id="{D3293BC9-45C4-41D6-AB15-254A324AFEA5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solidFill>
              <a:schemeClr val="bg1"/>
            </a:solidFill>
          </p:grpSpPr>
          <p:grpSp>
            <p:nvGrpSpPr>
              <p:cNvPr id="23" name="Graphic 2">
                <a:extLst>
                  <a:ext uri="{FF2B5EF4-FFF2-40B4-BE49-F238E27FC236}">
                    <a16:creationId xmlns:a16="http://schemas.microsoft.com/office/drawing/2014/main" id="{F821F94E-9827-400C-BF3A-735F1CD0E0C0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solidFill>
                <a:schemeClr val="bg1"/>
              </a:solidFill>
            </p:grpSpPr>
            <p:sp>
              <p:nvSpPr>
                <p:cNvPr id="31" name="Graphic 2">
                  <a:extLst>
                    <a:ext uri="{FF2B5EF4-FFF2-40B4-BE49-F238E27FC236}">
                      <a16:creationId xmlns:a16="http://schemas.microsoft.com/office/drawing/2014/main" id="{9F4015BA-13F6-43BA-81C7-CE99D379A63B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32" name="Graphic 2">
                  <a:extLst>
                    <a:ext uri="{FF2B5EF4-FFF2-40B4-BE49-F238E27FC236}">
                      <a16:creationId xmlns:a16="http://schemas.microsoft.com/office/drawing/2014/main" id="{5B198D94-F216-4E47-B358-57FA63DE6092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solidFill>
                  <a:schemeClr val="bg1"/>
                </a:solidFill>
              </p:grpSpPr>
              <p:sp>
                <p:nvSpPr>
                  <p:cNvPr id="33" name="Graphic 2">
                    <a:extLst>
                      <a:ext uri="{FF2B5EF4-FFF2-40B4-BE49-F238E27FC236}">
                        <a16:creationId xmlns:a16="http://schemas.microsoft.com/office/drawing/2014/main" id="{D0FC3433-67E7-4C0B-BF31-44F0396252F3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4" name="Graphic 2">
                    <a:extLst>
                      <a:ext uri="{FF2B5EF4-FFF2-40B4-BE49-F238E27FC236}">
                        <a16:creationId xmlns:a16="http://schemas.microsoft.com/office/drawing/2014/main" id="{20B26623-9CD9-4DBF-998F-535821ABDD0B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5" name="Graphic 2">
                    <a:extLst>
                      <a:ext uri="{FF2B5EF4-FFF2-40B4-BE49-F238E27FC236}">
                        <a16:creationId xmlns:a16="http://schemas.microsoft.com/office/drawing/2014/main" id="{F1C13A95-6680-4F0D-9514-0CD965ADECE3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24" name="Graphic 2">
                <a:extLst>
                  <a:ext uri="{FF2B5EF4-FFF2-40B4-BE49-F238E27FC236}">
                    <a16:creationId xmlns:a16="http://schemas.microsoft.com/office/drawing/2014/main" id="{B9C18276-D37C-47B5-ABC9-B4056446E39D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solidFill>
                <a:schemeClr val="bg1"/>
              </a:solidFill>
            </p:grpSpPr>
            <p:sp>
              <p:nvSpPr>
                <p:cNvPr id="25" name="Graphic 2">
                  <a:extLst>
                    <a:ext uri="{FF2B5EF4-FFF2-40B4-BE49-F238E27FC236}">
                      <a16:creationId xmlns:a16="http://schemas.microsoft.com/office/drawing/2014/main" id="{D932309E-E229-4AF7-929A-D673A3625C1E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6" name="Graphic 2">
                  <a:extLst>
                    <a:ext uri="{FF2B5EF4-FFF2-40B4-BE49-F238E27FC236}">
                      <a16:creationId xmlns:a16="http://schemas.microsoft.com/office/drawing/2014/main" id="{39E565E6-8E70-4A53-95C5-DDC344D1327D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7" name="Graphic 2">
                  <a:extLst>
                    <a:ext uri="{FF2B5EF4-FFF2-40B4-BE49-F238E27FC236}">
                      <a16:creationId xmlns:a16="http://schemas.microsoft.com/office/drawing/2014/main" id="{BEA4FE33-4DE6-43EC-AD5E-540217245929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8" name="Graphic 2">
                  <a:extLst>
                    <a:ext uri="{FF2B5EF4-FFF2-40B4-BE49-F238E27FC236}">
                      <a16:creationId xmlns:a16="http://schemas.microsoft.com/office/drawing/2014/main" id="{668AB974-7E7A-4163-A5A0-ADCF55BF0BE7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9" name="Graphic 2">
                  <a:extLst>
                    <a:ext uri="{FF2B5EF4-FFF2-40B4-BE49-F238E27FC236}">
                      <a16:creationId xmlns:a16="http://schemas.microsoft.com/office/drawing/2014/main" id="{C9B8ACD2-731D-4797-B17E-3429580BA5DB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30" name="Graphic 2">
                  <a:extLst>
                    <a:ext uri="{FF2B5EF4-FFF2-40B4-BE49-F238E27FC236}">
                      <a16:creationId xmlns:a16="http://schemas.microsoft.com/office/drawing/2014/main" id="{D1C3B78E-2492-4B66-9892-A8950AA09BFD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13" name="Graphic 2">
              <a:extLst>
                <a:ext uri="{FF2B5EF4-FFF2-40B4-BE49-F238E27FC236}">
                  <a16:creationId xmlns:a16="http://schemas.microsoft.com/office/drawing/2014/main" id="{126CF497-4207-4B2B-9032-B1DF1252C344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solidFill>
              <a:schemeClr val="bg1"/>
            </a:solidFill>
          </p:grpSpPr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F26B1A93-49FE-4947-A00E-3F57D19B42DA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904D7DE6-3E9A-46FF-9FAB-2A53813D82C6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6" name="Graphic 2">
                <a:extLst>
                  <a:ext uri="{FF2B5EF4-FFF2-40B4-BE49-F238E27FC236}">
                    <a16:creationId xmlns:a16="http://schemas.microsoft.com/office/drawing/2014/main" id="{1ADEB482-6A83-4DAC-825F-29CC9E93AD0D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8" name="Graphic 2">
                <a:extLst>
                  <a:ext uri="{FF2B5EF4-FFF2-40B4-BE49-F238E27FC236}">
                    <a16:creationId xmlns:a16="http://schemas.microsoft.com/office/drawing/2014/main" id="{4DB2DD87-FC07-45C5-8ED3-E1DEFADEE288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20" name="Graphic 2">
                <a:extLst>
                  <a:ext uri="{FF2B5EF4-FFF2-40B4-BE49-F238E27FC236}">
                    <a16:creationId xmlns:a16="http://schemas.microsoft.com/office/drawing/2014/main" id="{8C31001B-0489-4770-B01B-08DF6C4843CB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21" name="Graphic 2">
                <a:extLst>
                  <a:ext uri="{FF2B5EF4-FFF2-40B4-BE49-F238E27FC236}">
                    <a16:creationId xmlns:a16="http://schemas.microsoft.com/office/drawing/2014/main" id="{A89335A1-6AE7-44C4-9218-2B15C03EC07D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22" name="Graphic 2">
                <a:extLst>
                  <a:ext uri="{FF2B5EF4-FFF2-40B4-BE49-F238E27FC236}">
                    <a16:creationId xmlns:a16="http://schemas.microsoft.com/office/drawing/2014/main" id="{287C1D00-B3C6-4B1D-BDAC-322D1E035332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1841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s">
    <p:bg>
      <p:bgPr>
        <a:solidFill>
          <a:srgbClr val="2046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13123C4E-8185-4FEE-860D-74F541D6EE80}"/>
              </a:ext>
            </a:extLst>
          </p:cNvPr>
          <p:cNvSpPr/>
          <p:nvPr userDrawn="1"/>
        </p:nvSpPr>
        <p:spPr bwMode="auto">
          <a:xfrm>
            <a:off x="6729661" y="3564579"/>
            <a:ext cx="1911102" cy="802128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D38581D-C38E-4DC1-959A-B523BC58F8DD}"/>
              </a:ext>
            </a:extLst>
          </p:cNvPr>
          <p:cNvSpPr/>
          <p:nvPr userDrawn="1"/>
        </p:nvSpPr>
        <p:spPr bwMode="auto">
          <a:xfrm>
            <a:off x="3928271" y="1580957"/>
            <a:ext cx="4712492" cy="1158739"/>
          </a:xfrm>
          <a:prstGeom prst="rect">
            <a:avLst/>
          </a:prstGeom>
          <a:solidFill>
            <a:schemeClr val="bg1"/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B1BA1-844B-4563-A398-D067540A68F6}"/>
              </a:ext>
            </a:extLst>
          </p:cNvPr>
          <p:cNvSpPr txBox="1"/>
          <p:nvPr/>
        </p:nvSpPr>
        <p:spPr>
          <a:xfrm>
            <a:off x="481931" y="375807"/>
            <a:ext cx="8680984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+mj-lt"/>
              </a:rPr>
              <a:t>Use the eyedropper to choose one of the</a:t>
            </a:r>
            <a:r>
              <a:rPr lang="ru-RU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0" dirty="0">
                <a:solidFill>
                  <a:srgbClr val="93EB20"/>
                </a:solidFill>
                <a:latin typeface="+mj-lt"/>
              </a:rPr>
              <a:t>Veeam corporate colors: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A5A212-C0F2-49E8-BF7F-70A12A0A67C7}"/>
              </a:ext>
            </a:extLst>
          </p:cNvPr>
          <p:cNvSpPr txBox="1"/>
          <p:nvPr/>
        </p:nvSpPr>
        <p:spPr>
          <a:xfrm>
            <a:off x="4727934" y="4081251"/>
            <a:ext cx="551433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j-lt"/>
              </a:rPr>
              <a:t>Areas, </a:t>
            </a:r>
            <a:br>
              <a:rPr lang="en-US" sz="900" dirty="0">
                <a:solidFill>
                  <a:schemeClr val="bg1"/>
                </a:solidFill>
                <a:latin typeface="+mj-lt"/>
              </a:rPr>
            </a:br>
            <a:r>
              <a:rPr lang="en-US" sz="900" dirty="0">
                <a:solidFill>
                  <a:schemeClr val="bg1"/>
                </a:solidFill>
                <a:latin typeface="+mj-lt"/>
              </a:rPr>
              <a:t>connectors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FB7EAC-1D96-4C79-87AC-B2E544C71833}"/>
              </a:ext>
            </a:extLst>
          </p:cNvPr>
          <p:cNvSpPr txBox="1"/>
          <p:nvPr/>
        </p:nvSpPr>
        <p:spPr>
          <a:xfrm>
            <a:off x="3993375" y="2942447"/>
            <a:ext cx="3268266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200" b="0" dirty="0">
                <a:solidFill>
                  <a:srgbClr val="93EB20"/>
                </a:solidFill>
                <a:latin typeface="+mj-lt"/>
              </a:rPr>
              <a:t>Technical diagrams </a:t>
            </a:r>
            <a:r>
              <a:rPr lang="ru-RU" sz="1200" b="0" dirty="0">
                <a:solidFill>
                  <a:srgbClr val="93EB20"/>
                </a:solidFill>
                <a:latin typeface="+mj-lt"/>
              </a:rPr>
              <a:t>(</a:t>
            </a:r>
            <a:r>
              <a:rPr lang="en-US" sz="1200" b="0" dirty="0">
                <a:solidFill>
                  <a:srgbClr val="93EB20"/>
                </a:solidFill>
                <a:latin typeface="+mj-lt"/>
              </a:rPr>
              <a:t>Veeam) color palette: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9B5C29-062F-4E33-94D1-924948F72AF4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8118137" y="3821375"/>
            <a:ext cx="207549" cy="20754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FF160C-F9B3-4B77-9524-3BA4389D6231}"/>
              </a:ext>
            </a:extLst>
          </p:cNvPr>
          <p:cNvSpPr>
            <a:spLocks noChangeAspect="1"/>
          </p:cNvSpPr>
          <p:nvPr/>
        </p:nvSpPr>
        <p:spPr bwMode="auto">
          <a:xfrm rot="16200000">
            <a:off x="8118137" y="4027565"/>
            <a:ext cx="207549" cy="207549"/>
          </a:xfrm>
          <a:prstGeom prst="rect">
            <a:avLst/>
          </a:prstGeom>
          <a:solidFill>
            <a:srgbClr val="00B33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F48785-1663-4579-AF06-BE441A69A725}"/>
              </a:ext>
            </a:extLst>
          </p:cNvPr>
          <p:cNvSpPr txBox="1"/>
          <p:nvPr userDrawn="1"/>
        </p:nvSpPr>
        <p:spPr>
          <a:xfrm>
            <a:off x="4708125" y="3649464"/>
            <a:ext cx="274114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</a:rPr>
              <a:t>Icons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3D68B48-570A-4BD0-99FA-A46D83A72596}"/>
              </a:ext>
            </a:extLst>
          </p:cNvPr>
          <p:cNvSpPr txBox="1"/>
          <p:nvPr userDrawn="1"/>
        </p:nvSpPr>
        <p:spPr>
          <a:xfrm>
            <a:off x="991611" y="1589195"/>
            <a:ext cx="125139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j-lt"/>
              </a:rPr>
              <a:t>Basic text</a:t>
            </a:r>
            <a:br>
              <a:rPr lang="en-US" sz="900" dirty="0">
                <a:solidFill>
                  <a:schemeClr val="bg1"/>
                </a:solidFill>
                <a:latin typeface="+mj-lt"/>
              </a:rPr>
            </a:br>
            <a:r>
              <a:rPr lang="en-US" sz="900" dirty="0">
                <a:solidFill>
                  <a:schemeClr val="bg1"/>
                </a:solidFill>
                <a:latin typeface="+mj-lt"/>
              </a:rPr>
              <a:t>| </a:t>
            </a:r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Title</a:t>
            </a: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0AC149-4BE6-4BEF-AF37-30EE2F6A99A0}"/>
              </a:ext>
            </a:extLst>
          </p:cNvPr>
          <p:cNvSpPr txBox="1"/>
          <p:nvPr userDrawn="1"/>
        </p:nvSpPr>
        <p:spPr>
          <a:xfrm>
            <a:off x="991611" y="1958748"/>
            <a:ext cx="125139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Highlighted text 1</a:t>
            </a:r>
            <a:b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| Title</a:t>
            </a: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3536BC-9633-4323-AA98-3158BE942502}"/>
              </a:ext>
            </a:extLst>
          </p:cNvPr>
          <p:cNvSpPr txBox="1"/>
          <p:nvPr userDrawn="1"/>
        </p:nvSpPr>
        <p:spPr>
          <a:xfrm>
            <a:off x="991611" y="2336225"/>
            <a:ext cx="13230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Highlighted</a:t>
            </a:r>
            <a:r>
              <a:rPr lang="en-US" sz="900" dirty="0">
                <a:solidFill>
                  <a:schemeClr val="bg1"/>
                </a:solidFill>
                <a:latin typeface="+mj-lt"/>
              </a:rPr>
              <a:t> text 2</a:t>
            </a:r>
            <a:endParaRPr lang="en-US" sz="9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77372B-2731-4987-94FD-93A8678004CB}"/>
              </a:ext>
            </a:extLst>
          </p:cNvPr>
          <p:cNvSpPr txBox="1"/>
          <p:nvPr userDrawn="1"/>
        </p:nvSpPr>
        <p:spPr>
          <a:xfrm>
            <a:off x="991611" y="2673440"/>
            <a:ext cx="13230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j-lt"/>
              </a:rPr>
              <a:t>Secondary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1D3A76-F5C8-47FE-B0C8-0101F67C00B6}"/>
              </a:ext>
            </a:extLst>
          </p:cNvPr>
          <p:cNvSpPr txBox="1"/>
          <p:nvPr userDrawn="1"/>
        </p:nvSpPr>
        <p:spPr>
          <a:xfrm>
            <a:off x="487580" y="1184233"/>
            <a:ext cx="3170211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>
              <a:tabLst>
                <a:tab pos="2062266" algn="l"/>
              </a:tabLst>
            </a:pPr>
            <a:r>
              <a:rPr lang="en-US" sz="1400" b="0" dirty="0">
                <a:solidFill>
                  <a:srgbClr val="93EB20"/>
                </a:solidFill>
                <a:latin typeface="+mj-lt"/>
              </a:rPr>
              <a:t>DARK theme color palette |PRIMARY|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9B2D88-D20F-4441-968E-166A8CF523AB}"/>
              </a:ext>
            </a:extLst>
          </p:cNvPr>
          <p:cNvSpPr txBox="1"/>
          <p:nvPr userDrawn="1"/>
        </p:nvSpPr>
        <p:spPr>
          <a:xfrm>
            <a:off x="3977750" y="1205382"/>
            <a:ext cx="4257675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1400" b="0" dirty="0">
                <a:solidFill>
                  <a:srgbClr val="93EB20"/>
                </a:solidFill>
                <a:latin typeface="+mj-lt"/>
              </a:rPr>
              <a:t>LIGHT theme color palette |SECONDARY|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C55CA4-946A-4607-B183-9BF64030654C}"/>
              </a:ext>
            </a:extLst>
          </p:cNvPr>
          <p:cNvSpPr txBox="1"/>
          <p:nvPr userDrawn="1"/>
        </p:nvSpPr>
        <p:spPr>
          <a:xfrm>
            <a:off x="991611" y="3280617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Secondary </a:t>
            </a:r>
            <a:b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</a:br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chart bars color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343AAC-B87C-4600-9F75-DADFC6203CEA}"/>
              </a:ext>
            </a:extLst>
          </p:cNvPr>
          <p:cNvSpPr txBox="1"/>
          <p:nvPr userDrawn="1"/>
        </p:nvSpPr>
        <p:spPr>
          <a:xfrm>
            <a:off x="4325897" y="2076931"/>
            <a:ext cx="7767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Basic text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DA36A2-7F43-4C1C-8187-222BD01BEEEC}"/>
              </a:ext>
            </a:extLst>
          </p:cNvPr>
          <p:cNvSpPr txBox="1"/>
          <p:nvPr userDrawn="1"/>
        </p:nvSpPr>
        <p:spPr>
          <a:xfrm>
            <a:off x="4325898" y="2407357"/>
            <a:ext cx="1022716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Highlighted text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C8A2D9-A09F-45AB-88B2-74605B4A3C86}"/>
              </a:ext>
            </a:extLst>
          </p:cNvPr>
          <p:cNvSpPr txBox="1"/>
          <p:nvPr userDrawn="1"/>
        </p:nvSpPr>
        <p:spPr>
          <a:xfrm>
            <a:off x="4325897" y="1743857"/>
            <a:ext cx="776728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Title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14F916-C2B5-47F0-A767-62CF1CDF5C34}"/>
              </a:ext>
            </a:extLst>
          </p:cNvPr>
          <p:cNvSpPr txBox="1"/>
          <p:nvPr userDrawn="1"/>
        </p:nvSpPr>
        <p:spPr>
          <a:xfrm>
            <a:off x="991611" y="2923673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j-lt"/>
              </a:rPr>
              <a:t>Additional color </a:t>
            </a:r>
            <a:br>
              <a:rPr lang="en-US" sz="900" dirty="0">
                <a:solidFill>
                  <a:schemeClr val="bg1"/>
                </a:solidFill>
                <a:latin typeface="+mj-lt"/>
              </a:rPr>
            </a:br>
            <a:r>
              <a:rPr lang="en-US" sz="900" dirty="0">
                <a:solidFill>
                  <a:schemeClr val="bg1"/>
                </a:solidFill>
                <a:latin typeface="+mj-lt"/>
              </a:rPr>
              <a:t>| Chart bars color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BF03A3-F914-4ABE-866A-63CF022F6C3E}"/>
              </a:ext>
            </a:extLst>
          </p:cNvPr>
          <p:cNvSpPr/>
          <p:nvPr userDrawn="1"/>
        </p:nvSpPr>
        <p:spPr bwMode="auto">
          <a:xfrm rot="16200000">
            <a:off x="503711" y="1926335"/>
            <a:ext cx="346422" cy="334811"/>
          </a:xfrm>
          <a:prstGeom prst="rect">
            <a:avLst/>
          </a:prstGeom>
          <a:solidFill>
            <a:srgbClr val="DCF76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885508-6490-4B20-9C42-9698E2257FC8}"/>
              </a:ext>
            </a:extLst>
          </p:cNvPr>
          <p:cNvSpPr/>
          <p:nvPr userDrawn="1"/>
        </p:nvSpPr>
        <p:spPr bwMode="auto">
          <a:xfrm rot="16200000">
            <a:off x="509522" y="2911764"/>
            <a:ext cx="334801" cy="334811"/>
          </a:xfrm>
          <a:prstGeom prst="rect">
            <a:avLst/>
          </a:prstGeom>
          <a:solidFill>
            <a:srgbClr val="64317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E9AA68-77CF-453D-9D81-20CD42DFC4AB}"/>
              </a:ext>
            </a:extLst>
          </p:cNvPr>
          <p:cNvSpPr/>
          <p:nvPr userDrawn="1"/>
        </p:nvSpPr>
        <p:spPr bwMode="auto">
          <a:xfrm rot="16200000">
            <a:off x="509521" y="1585723"/>
            <a:ext cx="334801" cy="33481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A518DF-1AC7-44CA-9A87-BCC02DC4ACF5}"/>
              </a:ext>
            </a:extLst>
          </p:cNvPr>
          <p:cNvSpPr/>
          <p:nvPr userDrawn="1"/>
        </p:nvSpPr>
        <p:spPr bwMode="auto">
          <a:xfrm rot="16200000">
            <a:off x="509524" y="2253696"/>
            <a:ext cx="334801" cy="334808"/>
          </a:xfrm>
          <a:prstGeom prst="rect">
            <a:avLst/>
          </a:prstGeom>
          <a:solidFill>
            <a:srgbClr val="EDAE4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9E547B-DA11-4D1F-A73B-D89FCA5F9B51}"/>
              </a:ext>
            </a:extLst>
          </p:cNvPr>
          <p:cNvSpPr/>
          <p:nvPr userDrawn="1"/>
        </p:nvSpPr>
        <p:spPr bwMode="auto">
          <a:xfrm rot="16200000">
            <a:off x="509520" y="2584967"/>
            <a:ext cx="334801" cy="334811"/>
          </a:xfrm>
          <a:prstGeom prst="rect">
            <a:avLst/>
          </a:prstGeom>
          <a:solidFill>
            <a:srgbClr val="446CA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rgbClr val="468080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36BAF4-2053-4C00-B0B7-6F2C03783ED4}"/>
              </a:ext>
            </a:extLst>
          </p:cNvPr>
          <p:cNvSpPr/>
          <p:nvPr userDrawn="1"/>
        </p:nvSpPr>
        <p:spPr bwMode="auto">
          <a:xfrm rot="16200000">
            <a:off x="509471" y="3251202"/>
            <a:ext cx="334801" cy="334801"/>
          </a:xfrm>
          <a:prstGeom prst="rect">
            <a:avLst/>
          </a:prstGeom>
          <a:solidFill>
            <a:srgbClr val="2F6D51"/>
          </a:solidFill>
          <a:ln>
            <a:solidFill>
              <a:srgbClr val="159F98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AB8445-CE24-4495-BDE6-8DB2910BEBD9}"/>
              </a:ext>
            </a:extLst>
          </p:cNvPr>
          <p:cNvSpPr/>
          <p:nvPr userDrawn="1"/>
        </p:nvSpPr>
        <p:spPr bwMode="auto">
          <a:xfrm rot="16200000">
            <a:off x="509468" y="4022026"/>
            <a:ext cx="334801" cy="334808"/>
          </a:xfrm>
          <a:prstGeom prst="rect">
            <a:avLst/>
          </a:prstGeom>
          <a:solidFill>
            <a:srgbClr val="D73B4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F4ABEA-DFC6-40E8-8A98-ACA454E00C70}"/>
              </a:ext>
            </a:extLst>
          </p:cNvPr>
          <p:cNvSpPr txBox="1"/>
          <p:nvPr userDrawn="1"/>
        </p:nvSpPr>
        <p:spPr>
          <a:xfrm>
            <a:off x="993717" y="4057529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(!) Adverse factors</a:t>
            </a:r>
          </a:p>
          <a:p>
            <a:pPr algn="l"/>
            <a:r>
              <a:rPr lang="en-US" sz="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Highlights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6A8821-A90E-43E4-945F-D881FBE3575F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4016243" y="2368270"/>
            <a:ext cx="224165" cy="224175"/>
          </a:xfrm>
          <a:prstGeom prst="rect">
            <a:avLst/>
          </a:prstGeom>
          <a:solidFill>
            <a:srgbClr val="64317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15CFDD-691E-433A-A6A0-1C5FEBC9204D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4016243" y="2049927"/>
            <a:ext cx="224165" cy="224177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50F9BD-8CE5-43E5-A84D-29F1F3161363}"/>
              </a:ext>
            </a:extLst>
          </p:cNvPr>
          <p:cNvSpPr/>
          <p:nvPr userDrawn="1"/>
        </p:nvSpPr>
        <p:spPr bwMode="auto">
          <a:xfrm rot="16200000">
            <a:off x="4322487" y="3564583"/>
            <a:ext cx="334757" cy="334757"/>
          </a:xfrm>
          <a:prstGeom prst="rect">
            <a:avLst/>
          </a:prstGeom>
          <a:solidFill>
            <a:srgbClr val="DF8C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600E820-D415-4938-BEAB-87865D34691C}"/>
              </a:ext>
            </a:extLst>
          </p:cNvPr>
          <p:cNvSpPr/>
          <p:nvPr userDrawn="1"/>
        </p:nvSpPr>
        <p:spPr bwMode="auto">
          <a:xfrm rot="16200000">
            <a:off x="3993367" y="4037220"/>
            <a:ext cx="334757" cy="334757"/>
          </a:xfrm>
          <a:prstGeom prst="rect">
            <a:avLst/>
          </a:prstGeom>
          <a:solidFill>
            <a:srgbClr val="6D888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3E1897-685F-4AA7-9155-145A5CC43024}"/>
              </a:ext>
            </a:extLst>
          </p:cNvPr>
          <p:cNvSpPr/>
          <p:nvPr userDrawn="1"/>
        </p:nvSpPr>
        <p:spPr bwMode="auto">
          <a:xfrm rot="16200000">
            <a:off x="3997494" y="3564581"/>
            <a:ext cx="334757" cy="33475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C1017B-E8F0-4BDA-875F-E8305E0E7A4A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4016243" y="1686782"/>
            <a:ext cx="224165" cy="224177"/>
          </a:xfrm>
          <a:prstGeom prst="rect">
            <a:avLst/>
          </a:prstGeom>
          <a:solidFill>
            <a:srgbClr val="446CA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8FF2C2B-ABA3-4003-8316-8AF07AC6E986}"/>
              </a:ext>
            </a:extLst>
          </p:cNvPr>
          <p:cNvSpPr/>
          <p:nvPr userDrawn="1"/>
        </p:nvSpPr>
        <p:spPr bwMode="auto">
          <a:xfrm rot="16200000">
            <a:off x="5674077" y="3697196"/>
            <a:ext cx="334757" cy="33475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A8A8D0-EBF4-4F3F-BC8B-D4BB5261FF25}"/>
              </a:ext>
            </a:extLst>
          </p:cNvPr>
          <p:cNvSpPr/>
          <p:nvPr userDrawn="1"/>
        </p:nvSpPr>
        <p:spPr bwMode="auto">
          <a:xfrm rot="16200000">
            <a:off x="5674077" y="4031952"/>
            <a:ext cx="334757" cy="334757"/>
          </a:xfrm>
          <a:prstGeom prst="rect">
            <a:avLst/>
          </a:prstGeom>
          <a:solidFill>
            <a:srgbClr val="00E2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8BC3CE8-217E-4E1E-8B66-C40558793065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5893051" y="1681063"/>
            <a:ext cx="224165" cy="224177"/>
          </a:xfrm>
          <a:prstGeom prst="rect">
            <a:avLst/>
          </a:prstGeom>
          <a:solidFill>
            <a:srgbClr val="FC512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rgbClr val="FC5124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241F331-FFB7-4B34-A27A-3E2D08A18540}"/>
              </a:ext>
            </a:extLst>
          </p:cNvPr>
          <p:cNvSpPr txBox="1"/>
          <p:nvPr userDrawn="1"/>
        </p:nvSpPr>
        <p:spPr>
          <a:xfrm>
            <a:off x="6229085" y="1656814"/>
            <a:ext cx="132302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(!) Adverse factors</a:t>
            </a:r>
          </a:p>
          <a:p>
            <a:pPr algn="l"/>
            <a:r>
              <a:rPr lang="en-US" sz="9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Highlights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E182ED-8450-4C60-B6F2-9823C62EE590}"/>
              </a:ext>
            </a:extLst>
          </p:cNvPr>
          <p:cNvSpPr/>
          <p:nvPr userDrawn="1"/>
        </p:nvSpPr>
        <p:spPr>
          <a:xfrm>
            <a:off x="3909353" y="3216789"/>
            <a:ext cx="167225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DARK theme |PRIMARY| </a:t>
            </a:r>
            <a:endParaRPr 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207D76D-D19E-4849-8B88-E682454C65DF}"/>
              </a:ext>
            </a:extLst>
          </p:cNvPr>
          <p:cNvSpPr/>
          <p:nvPr userDrawn="1"/>
        </p:nvSpPr>
        <p:spPr>
          <a:xfrm>
            <a:off x="6615456" y="3215162"/>
            <a:ext cx="19111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50" b="0" kern="12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rPr>
              <a:t>LIGHT theme |SECONDARY| </a:t>
            </a:r>
            <a:endParaRPr lang="en-US" sz="10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9880272-8262-4310-927F-E25A8BCF1D81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7054094" y="3695225"/>
            <a:ext cx="207549" cy="207549"/>
          </a:xfrm>
          <a:prstGeom prst="rect">
            <a:avLst/>
          </a:prstGeom>
          <a:solidFill>
            <a:srgbClr val="DF8C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EDB9F6D-8261-48BD-8CDA-F12A12FD0C97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6857620" y="3695044"/>
            <a:ext cx="207549" cy="207549"/>
          </a:xfrm>
          <a:prstGeom prst="rect">
            <a:avLst/>
          </a:prstGeom>
          <a:solidFill>
            <a:srgbClr val="005F4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334AB85-E2E3-45A5-A199-14CADE18C662}"/>
              </a:ext>
            </a:extLst>
          </p:cNvPr>
          <p:cNvSpPr txBox="1"/>
          <p:nvPr userDrawn="1"/>
        </p:nvSpPr>
        <p:spPr>
          <a:xfrm>
            <a:off x="7371831" y="3708936"/>
            <a:ext cx="274114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Icons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5A4D311-3A1F-479D-AA8A-263DBA85EF72}"/>
              </a:ext>
            </a:extLst>
          </p:cNvPr>
          <p:cNvSpPr txBox="1"/>
          <p:nvPr userDrawn="1"/>
        </p:nvSpPr>
        <p:spPr>
          <a:xfrm>
            <a:off x="5662213" y="3515053"/>
            <a:ext cx="351058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dirty="0">
                <a:solidFill>
                  <a:schemeClr val="bg1"/>
                </a:solidFill>
                <a:latin typeface="+mj-lt"/>
              </a:rPr>
              <a:t>Arrows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3F84773-0C88-45B3-86B4-48BE8EE313C5}"/>
              </a:ext>
            </a:extLst>
          </p:cNvPr>
          <p:cNvSpPr/>
          <p:nvPr userDrawn="1"/>
        </p:nvSpPr>
        <p:spPr bwMode="auto">
          <a:xfrm rot="16200000">
            <a:off x="4327904" y="4037220"/>
            <a:ext cx="334757" cy="334757"/>
          </a:xfrm>
          <a:prstGeom prst="rect">
            <a:avLst/>
          </a:prstGeom>
          <a:solidFill>
            <a:srgbClr val="00E29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0709D97-FE57-4BA5-896C-95D6E54AD17C}"/>
              </a:ext>
            </a:extLst>
          </p:cNvPr>
          <p:cNvSpPr txBox="1"/>
          <p:nvPr userDrawn="1"/>
        </p:nvSpPr>
        <p:spPr>
          <a:xfrm>
            <a:off x="8118139" y="3664332"/>
            <a:ext cx="351058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Arrows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90450CD-4CDE-41A1-809D-9CF5E2037D7C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7054094" y="4035343"/>
            <a:ext cx="207549" cy="207549"/>
          </a:xfrm>
          <a:prstGeom prst="rect">
            <a:avLst/>
          </a:prstGeom>
          <a:solidFill>
            <a:srgbClr val="DF8C4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66D26D0-C739-4208-8B37-06A0A9B0C240}"/>
              </a:ext>
            </a:extLst>
          </p:cNvPr>
          <p:cNvSpPr>
            <a:spLocks noChangeAspect="1"/>
          </p:cNvSpPr>
          <p:nvPr userDrawn="1"/>
        </p:nvSpPr>
        <p:spPr bwMode="auto">
          <a:xfrm rot="16200000">
            <a:off x="6857620" y="4035161"/>
            <a:ext cx="207549" cy="207549"/>
          </a:xfrm>
          <a:prstGeom prst="rect">
            <a:avLst/>
          </a:prstGeom>
          <a:solidFill>
            <a:srgbClr val="D9D9D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en-US" sz="2700" spc="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BD0A069-27E4-493D-89D0-BCC080D8B17F}"/>
              </a:ext>
            </a:extLst>
          </p:cNvPr>
          <p:cNvSpPr txBox="1"/>
          <p:nvPr userDrawn="1"/>
        </p:nvSpPr>
        <p:spPr>
          <a:xfrm>
            <a:off x="7370229" y="4014554"/>
            <a:ext cx="551433" cy="2769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/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Areas, </a:t>
            </a:r>
            <a:b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</a:br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connectors</a:t>
            </a:r>
          </a:p>
        </p:txBody>
      </p:sp>
    </p:spTree>
    <p:extLst>
      <p:ext uri="{BB962C8B-B14F-4D97-AF65-F5344CB8AC3E}">
        <p14:creationId xmlns:p14="http://schemas.microsoft.com/office/powerpoint/2010/main" val="2071511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aphic 2">
            <a:extLst>
              <a:ext uri="{FF2B5EF4-FFF2-40B4-BE49-F238E27FC236}">
                <a16:creationId xmlns:a16="http://schemas.microsoft.com/office/drawing/2014/main" id="{EFF04E03-39C3-4106-9D5F-63480973BD7B}"/>
              </a:ext>
            </a:extLst>
          </p:cNvPr>
          <p:cNvGrpSpPr/>
          <p:nvPr userDrawn="1"/>
        </p:nvGrpSpPr>
        <p:grpSpPr>
          <a:xfrm>
            <a:off x="7908609" y="4795633"/>
            <a:ext cx="854392" cy="270123"/>
            <a:chOff x="2809874" y="2046922"/>
            <a:chExt cx="3530918" cy="1116330"/>
          </a:xfrm>
          <a:solidFill>
            <a:srgbClr val="9F9F9F"/>
          </a:solidFill>
        </p:grpSpPr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2E29D199-62FC-476F-91A3-6C6FBC623786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grpFill/>
          </p:grpSpPr>
          <p:grpSp>
            <p:nvGrpSpPr>
              <p:cNvPr id="18" name="Graphic 2">
                <a:extLst>
                  <a:ext uri="{FF2B5EF4-FFF2-40B4-BE49-F238E27FC236}">
                    <a16:creationId xmlns:a16="http://schemas.microsoft.com/office/drawing/2014/main" id="{3E4E8B79-3D12-45DA-8C32-A6C2D605C31A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grpFill/>
            </p:grpSpPr>
            <p:sp>
              <p:nvSpPr>
                <p:cNvPr id="26" name="Graphic 2">
                  <a:extLst>
                    <a:ext uri="{FF2B5EF4-FFF2-40B4-BE49-F238E27FC236}">
                      <a16:creationId xmlns:a16="http://schemas.microsoft.com/office/drawing/2014/main" id="{9BDAB194-8ECD-4BFC-9A17-DFEF29C48D09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27" name="Graphic 2">
                  <a:extLst>
                    <a:ext uri="{FF2B5EF4-FFF2-40B4-BE49-F238E27FC236}">
                      <a16:creationId xmlns:a16="http://schemas.microsoft.com/office/drawing/2014/main" id="{4EA9A93B-C531-409E-8E2F-60D2E529947D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grpFill/>
              </p:grpSpPr>
              <p:sp>
                <p:nvSpPr>
                  <p:cNvPr id="28" name="Graphic 2">
                    <a:extLst>
                      <a:ext uri="{FF2B5EF4-FFF2-40B4-BE49-F238E27FC236}">
                        <a16:creationId xmlns:a16="http://schemas.microsoft.com/office/drawing/2014/main" id="{110A89E0-8D2B-494D-AFE8-01288846F6A5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29" name="Graphic 2">
                    <a:extLst>
                      <a:ext uri="{FF2B5EF4-FFF2-40B4-BE49-F238E27FC236}">
                        <a16:creationId xmlns:a16="http://schemas.microsoft.com/office/drawing/2014/main" id="{3B8ABC09-0C79-4E4D-89A1-FAEE45BF67AE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0" name="Graphic 2">
                    <a:extLst>
                      <a:ext uri="{FF2B5EF4-FFF2-40B4-BE49-F238E27FC236}">
                        <a16:creationId xmlns:a16="http://schemas.microsoft.com/office/drawing/2014/main" id="{D481D5A9-3646-4CD6-89B1-118987C02F12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919FD394-A35E-4191-A4EF-3C0E1320D018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grpFill/>
            </p:grpSpPr>
            <p:sp>
              <p:nvSpPr>
                <p:cNvPr id="20" name="Graphic 2">
                  <a:extLst>
                    <a:ext uri="{FF2B5EF4-FFF2-40B4-BE49-F238E27FC236}">
                      <a16:creationId xmlns:a16="http://schemas.microsoft.com/office/drawing/2014/main" id="{9D480E68-A643-4221-98D7-D6796413C28B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1" name="Graphic 2">
                  <a:extLst>
                    <a:ext uri="{FF2B5EF4-FFF2-40B4-BE49-F238E27FC236}">
                      <a16:creationId xmlns:a16="http://schemas.microsoft.com/office/drawing/2014/main" id="{C3B1BD90-5BF2-4C81-A9C6-26E87751AD03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2" name="Graphic 2">
                  <a:extLst>
                    <a:ext uri="{FF2B5EF4-FFF2-40B4-BE49-F238E27FC236}">
                      <a16:creationId xmlns:a16="http://schemas.microsoft.com/office/drawing/2014/main" id="{BE425774-7CF4-4B62-9D0E-BC9E00E69392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3" name="Graphic 2">
                  <a:extLst>
                    <a:ext uri="{FF2B5EF4-FFF2-40B4-BE49-F238E27FC236}">
                      <a16:creationId xmlns:a16="http://schemas.microsoft.com/office/drawing/2014/main" id="{AB2051F1-2BC8-4F99-918C-17052434681F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4" name="Graphic 2">
                  <a:extLst>
                    <a:ext uri="{FF2B5EF4-FFF2-40B4-BE49-F238E27FC236}">
                      <a16:creationId xmlns:a16="http://schemas.microsoft.com/office/drawing/2014/main" id="{7C135F7A-6D65-4A10-A809-E30CC4E21F0B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5" name="Graphic 2">
                  <a:extLst>
                    <a:ext uri="{FF2B5EF4-FFF2-40B4-BE49-F238E27FC236}">
                      <a16:creationId xmlns:a16="http://schemas.microsoft.com/office/drawing/2014/main" id="{8390E8EB-7A74-407C-98E8-53EE848B8329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85C497FC-D399-4F8A-9E42-CA4DDEE1FD1C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grpFill/>
          </p:grpSpPr>
          <p:sp>
            <p:nvSpPr>
              <p:cNvPr id="11" name="Graphic 2">
                <a:extLst>
                  <a:ext uri="{FF2B5EF4-FFF2-40B4-BE49-F238E27FC236}">
                    <a16:creationId xmlns:a16="http://schemas.microsoft.com/office/drawing/2014/main" id="{26E4C68A-85AC-4E19-BA0C-D6ABCCF0F683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2" name="Graphic 2">
                <a:extLst>
                  <a:ext uri="{FF2B5EF4-FFF2-40B4-BE49-F238E27FC236}">
                    <a16:creationId xmlns:a16="http://schemas.microsoft.com/office/drawing/2014/main" id="{CCBFF9E5-76DA-4C53-9CAE-5E156CDA571E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3" name="Graphic 2">
                <a:extLst>
                  <a:ext uri="{FF2B5EF4-FFF2-40B4-BE49-F238E27FC236}">
                    <a16:creationId xmlns:a16="http://schemas.microsoft.com/office/drawing/2014/main" id="{4F8CDD56-4A21-4D88-B6E6-B60AD8592017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A55345E3-C268-4A78-AB6B-9836B4FFD139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C2F468C9-C6D5-4F0C-9B54-14B091577DF0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6" name="Graphic 2">
                <a:extLst>
                  <a:ext uri="{FF2B5EF4-FFF2-40B4-BE49-F238E27FC236}">
                    <a16:creationId xmlns:a16="http://schemas.microsoft.com/office/drawing/2014/main" id="{A2493261-64DF-413E-AF61-B34977612F78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7" name="Graphic 2">
                <a:extLst>
                  <a:ext uri="{FF2B5EF4-FFF2-40B4-BE49-F238E27FC236}">
                    <a16:creationId xmlns:a16="http://schemas.microsoft.com/office/drawing/2014/main" id="{9163A0B6-E102-440B-ACEA-752A7AD7EAC0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3810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188952"/>
            <a:ext cx="8382000" cy="553998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  <a:endParaRPr lang="en-US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888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0AE86F2-409A-5244-9C60-FE08B42C1B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939539"/>
            <a:ext cx="8382000" cy="3842013"/>
          </a:xfrm>
          <a:prstGeom prst="rect">
            <a:avLst/>
          </a:prstGeom>
        </p:spPr>
        <p:txBody>
          <a:bodyPr lIns="0" tIns="0" rIns="0" bIns="0"/>
          <a:lstStyle>
            <a:lvl1pPr>
              <a:spcAft>
                <a:spcPts val="900"/>
              </a:spcAft>
              <a:defRPr sz="1800">
                <a:solidFill>
                  <a:schemeClr val="tx1">
                    <a:lumMod val="75000"/>
                  </a:schemeClr>
                </a:solidFill>
              </a:defRPr>
            </a:lvl1pPr>
            <a:lvl2pPr marL="252013" indent="-252013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2pPr>
            <a:lvl3pPr marL="504026" indent="-252013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aphic 2">
            <a:extLst>
              <a:ext uri="{FF2B5EF4-FFF2-40B4-BE49-F238E27FC236}">
                <a16:creationId xmlns:a16="http://schemas.microsoft.com/office/drawing/2014/main" id="{EFF04E03-39C3-4106-9D5F-63480973BD7B}"/>
              </a:ext>
            </a:extLst>
          </p:cNvPr>
          <p:cNvGrpSpPr/>
          <p:nvPr userDrawn="1"/>
        </p:nvGrpSpPr>
        <p:grpSpPr>
          <a:xfrm>
            <a:off x="7908609" y="4795633"/>
            <a:ext cx="854392" cy="270123"/>
            <a:chOff x="2809874" y="2046922"/>
            <a:chExt cx="3530918" cy="1116330"/>
          </a:xfrm>
          <a:solidFill>
            <a:srgbClr val="9F9F9F"/>
          </a:solidFill>
        </p:grpSpPr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2E29D199-62FC-476F-91A3-6C6FBC623786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grpFill/>
          </p:grpSpPr>
          <p:grpSp>
            <p:nvGrpSpPr>
              <p:cNvPr id="18" name="Graphic 2">
                <a:extLst>
                  <a:ext uri="{FF2B5EF4-FFF2-40B4-BE49-F238E27FC236}">
                    <a16:creationId xmlns:a16="http://schemas.microsoft.com/office/drawing/2014/main" id="{3E4E8B79-3D12-45DA-8C32-A6C2D605C31A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grpFill/>
            </p:grpSpPr>
            <p:sp>
              <p:nvSpPr>
                <p:cNvPr id="26" name="Graphic 2">
                  <a:extLst>
                    <a:ext uri="{FF2B5EF4-FFF2-40B4-BE49-F238E27FC236}">
                      <a16:creationId xmlns:a16="http://schemas.microsoft.com/office/drawing/2014/main" id="{9BDAB194-8ECD-4BFC-9A17-DFEF29C48D09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27" name="Graphic 2">
                  <a:extLst>
                    <a:ext uri="{FF2B5EF4-FFF2-40B4-BE49-F238E27FC236}">
                      <a16:creationId xmlns:a16="http://schemas.microsoft.com/office/drawing/2014/main" id="{4EA9A93B-C531-409E-8E2F-60D2E529947D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grpFill/>
              </p:grpSpPr>
              <p:sp>
                <p:nvSpPr>
                  <p:cNvPr id="28" name="Graphic 2">
                    <a:extLst>
                      <a:ext uri="{FF2B5EF4-FFF2-40B4-BE49-F238E27FC236}">
                        <a16:creationId xmlns:a16="http://schemas.microsoft.com/office/drawing/2014/main" id="{110A89E0-8D2B-494D-AFE8-01288846F6A5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29" name="Graphic 2">
                    <a:extLst>
                      <a:ext uri="{FF2B5EF4-FFF2-40B4-BE49-F238E27FC236}">
                        <a16:creationId xmlns:a16="http://schemas.microsoft.com/office/drawing/2014/main" id="{3B8ABC09-0C79-4E4D-89A1-FAEE45BF67AE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0" name="Graphic 2">
                    <a:extLst>
                      <a:ext uri="{FF2B5EF4-FFF2-40B4-BE49-F238E27FC236}">
                        <a16:creationId xmlns:a16="http://schemas.microsoft.com/office/drawing/2014/main" id="{D481D5A9-3646-4CD6-89B1-118987C02F12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919FD394-A35E-4191-A4EF-3C0E1320D018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grpFill/>
            </p:grpSpPr>
            <p:sp>
              <p:nvSpPr>
                <p:cNvPr id="20" name="Graphic 2">
                  <a:extLst>
                    <a:ext uri="{FF2B5EF4-FFF2-40B4-BE49-F238E27FC236}">
                      <a16:creationId xmlns:a16="http://schemas.microsoft.com/office/drawing/2014/main" id="{9D480E68-A643-4221-98D7-D6796413C28B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1" name="Graphic 2">
                  <a:extLst>
                    <a:ext uri="{FF2B5EF4-FFF2-40B4-BE49-F238E27FC236}">
                      <a16:creationId xmlns:a16="http://schemas.microsoft.com/office/drawing/2014/main" id="{C3B1BD90-5BF2-4C81-A9C6-26E87751AD03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2" name="Graphic 2">
                  <a:extLst>
                    <a:ext uri="{FF2B5EF4-FFF2-40B4-BE49-F238E27FC236}">
                      <a16:creationId xmlns:a16="http://schemas.microsoft.com/office/drawing/2014/main" id="{BE425774-7CF4-4B62-9D0E-BC9E00E69392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3" name="Graphic 2">
                  <a:extLst>
                    <a:ext uri="{FF2B5EF4-FFF2-40B4-BE49-F238E27FC236}">
                      <a16:creationId xmlns:a16="http://schemas.microsoft.com/office/drawing/2014/main" id="{AB2051F1-2BC8-4F99-918C-17052434681F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4" name="Graphic 2">
                  <a:extLst>
                    <a:ext uri="{FF2B5EF4-FFF2-40B4-BE49-F238E27FC236}">
                      <a16:creationId xmlns:a16="http://schemas.microsoft.com/office/drawing/2014/main" id="{7C135F7A-6D65-4A10-A809-E30CC4E21F0B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5" name="Graphic 2">
                  <a:extLst>
                    <a:ext uri="{FF2B5EF4-FFF2-40B4-BE49-F238E27FC236}">
                      <a16:creationId xmlns:a16="http://schemas.microsoft.com/office/drawing/2014/main" id="{8390E8EB-7A74-407C-98E8-53EE848B8329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85C497FC-D399-4F8A-9E42-CA4DDEE1FD1C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grpFill/>
          </p:grpSpPr>
          <p:sp>
            <p:nvSpPr>
              <p:cNvPr id="11" name="Graphic 2">
                <a:extLst>
                  <a:ext uri="{FF2B5EF4-FFF2-40B4-BE49-F238E27FC236}">
                    <a16:creationId xmlns:a16="http://schemas.microsoft.com/office/drawing/2014/main" id="{26E4C68A-85AC-4E19-BA0C-D6ABCCF0F683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2" name="Graphic 2">
                <a:extLst>
                  <a:ext uri="{FF2B5EF4-FFF2-40B4-BE49-F238E27FC236}">
                    <a16:creationId xmlns:a16="http://schemas.microsoft.com/office/drawing/2014/main" id="{CCBFF9E5-76DA-4C53-9CAE-5E156CDA571E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3" name="Graphic 2">
                <a:extLst>
                  <a:ext uri="{FF2B5EF4-FFF2-40B4-BE49-F238E27FC236}">
                    <a16:creationId xmlns:a16="http://schemas.microsoft.com/office/drawing/2014/main" id="{4F8CDD56-4A21-4D88-B6E6-B60AD8592017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A55345E3-C268-4A78-AB6B-9836B4FFD139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C2F468C9-C6D5-4F0C-9B54-14B091577DF0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6" name="Graphic 2">
                <a:extLst>
                  <a:ext uri="{FF2B5EF4-FFF2-40B4-BE49-F238E27FC236}">
                    <a16:creationId xmlns:a16="http://schemas.microsoft.com/office/drawing/2014/main" id="{A2493261-64DF-413E-AF61-B34977612F78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7" name="Graphic 2">
                <a:extLst>
                  <a:ext uri="{FF2B5EF4-FFF2-40B4-BE49-F238E27FC236}">
                    <a16:creationId xmlns:a16="http://schemas.microsoft.com/office/drawing/2014/main" id="{9163A0B6-E102-440B-ACEA-752A7AD7EAC0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3810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08782954-6B77-5E44-97FE-2D9CD02ED2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8663" y="23150"/>
            <a:ext cx="1010857" cy="1491327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B36BD207-7821-F846-9511-9E53DF00B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188952"/>
            <a:ext cx="8382000" cy="553998"/>
          </a:xfrm>
          <a:prstGeom prst="rect">
            <a:avLst/>
          </a:prstGeom>
        </p:spPr>
        <p:txBody>
          <a:bodyPr/>
          <a:lstStyle>
            <a:lvl1pPr>
              <a:defRPr sz="22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Title</a:t>
            </a:r>
            <a:endParaRPr lang="en-US" b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017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no text - B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7CDB7DF-858E-754A-84A6-49FDA3A19E73}"/>
              </a:ext>
            </a:extLst>
          </p:cNvPr>
          <p:cNvGrpSpPr/>
          <p:nvPr userDrawn="1"/>
        </p:nvGrpSpPr>
        <p:grpSpPr>
          <a:xfrm flipH="1">
            <a:off x="5683170" y="-731593"/>
            <a:ext cx="3537031" cy="7975405"/>
            <a:chOff x="-79486" y="-741365"/>
            <a:chExt cx="3537031" cy="7975405"/>
          </a:xfrm>
        </p:grpSpPr>
        <p:sp>
          <p:nvSpPr>
            <p:cNvPr id="34" name="Line 8">
              <a:extLst>
                <a:ext uri="{FF2B5EF4-FFF2-40B4-BE49-F238E27FC236}">
                  <a16:creationId xmlns:a16="http://schemas.microsoft.com/office/drawing/2014/main" id="{15405F4E-873C-1E4B-BAF3-886286138435}"/>
                </a:ext>
              </a:extLst>
            </p:cNvPr>
            <p:cNvSpPr/>
            <p:nvPr userDrawn="1"/>
          </p:nvSpPr>
          <p:spPr bwMode="auto">
            <a:xfrm rot="18900000">
              <a:off x="-59930" y="1486564"/>
              <a:ext cx="3517475" cy="5747476"/>
            </a:xfrm>
            <a:custGeom>
              <a:avLst/>
              <a:gdLst>
                <a:gd name="connsiteX0" fmla="*/ 3517475 w 3517475"/>
                <a:gd name="connsiteY0" fmla="*/ 0 h 5747476"/>
                <a:gd name="connsiteX1" fmla="*/ 3517475 w 3517475"/>
                <a:gd name="connsiteY1" fmla="*/ 5747476 h 5747476"/>
                <a:gd name="connsiteX2" fmla="*/ 0 w 3517475"/>
                <a:gd name="connsiteY2" fmla="*/ 2230000 h 5747476"/>
                <a:gd name="connsiteX3" fmla="*/ 2230000 w 3517475"/>
                <a:gd name="connsiteY3" fmla="*/ 0 h 5747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475" h="5747476">
                  <a:moveTo>
                    <a:pt x="3517475" y="0"/>
                  </a:moveTo>
                  <a:lnTo>
                    <a:pt x="3517475" y="5747476"/>
                  </a:lnTo>
                  <a:lnTo>
                    <a:pt x="0" y="2230000"/>
                  </a:lnTo>
                  <a:lnTo>
                    <a:pt x="2230000" y="0"/>
                  </a:lnTo>
                  <a:close/>
                </a:path>
              </a:pathLst>
            </a:custGeom>
            <a:solidFill>
              <a:srgbClr val="9EB4F4">
                <a:alpha val="68000"/>
              </a:srgbClr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Line 9">
              <a:extLst>
                <a:ext uri="{FF2B5EF4-FFF2-40B4-BE49-F238E27FC236}">
                  <a16:creationId xmlns:a16="http://schemas.microsoft.com/office/drawing/2014/main" id="{389E12D2-A62F-5242-B014-3310A44F0EAA}"/>
                </a:ext>
              </a:extLst>
            </p:cNvPr>
            <p:cNvSpPr/>
            <p:nvPr userDrawn="1"/>
          </p:nvSpPr>
          <p:spPr bwMode="auto">
            <a:xfrm rot="2700000">
              <a:off x="175082" y="-995933"/>
              <a:ext cx="1806640" cy="2315775"/>
            </a:xfrm>
            <a:custGeom>
              <a:avLst/>
              <a:gdLst>
                <a:gd name="connsiteX0" fmla="*/ 1806640 w 1806640"/>
                <a:gd name="connsiteY0" fmla="*/ 0 h 2315775"/>
                <a:gd name="connsiteX1" fmla="*/ 1806640 w 1806640"/>
                <a:gd name="connsiteY1" fmla="*/ 2200603 h 2315775"/>
                <a:gd name="connsiteX2" fmla="*/ 1691468 w 1806640"/>
                <a:gd name="connsiteY2" fmla="*/ 2315775 h 2315775"/>
                <a:gd name="connsiteX3" fmla="*/ 509134 w 1806640"/>
                <a:gd name="connsiteY3" fmla="*/ 2315775 h 2315775"/>
                <a:gd name="connsiteX4" fmla="*/ 0 w 1806640"/>
                <a:gd name="connsiteY4" fmla="*/ 1806641 h 231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640" h="2315775">
                  <a:moveTo>
                    <a:pt x="1806640" y="0"/>
                  </a:moveTo>
                  <a:lnTo>
                    <a:pt x="1806640" y="2200603"/>
                  </a:lnTo>
                  <a:cubicBezTo>
                    <a:pt x="1806640" y="2264211"/>
                    <a:pt x="1755076" y="2315775"/>
                    <a:pt x="1691468" y="2315775"/>
                  </a:cubicBezTo>
                  <a:lnTo>
                    <a:pt x="509134" y="2315775"/>
                  </a:lnTo>
                  <a:lnTo>
                    <a:pt x="0" y="1806641"/>
                  </a:lnTo>
                  <a:close/>
                </a:path>
              </a:pathLst>
            </a:custGeom>
            <a:solidFill>
              <a:srgbClr val="9EB4F4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3810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E7FA0FA5-45CC-9C45-B46B-222843D5C1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8486208" y="421921"/>
            <a:ext cx="657794" cy="13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401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no text - B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D8CBC49-26A9-1A4F-B90C-38E5E9045738}"/>
              </a:ext>
            </a:extLst>
          </p:cNvPr>
          <p:cNvSpPr/>
          <p:nvPr userDrawn="1"/>
        </p:nvSpPr>
        <p:spPr bwMode="auto"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4C5BDC"/>
              </a:gs>
              <a:gs pos="97000">
                <a:schemeClr val="bg1">
                  <a:alpha val="0"/>
                </a:schemeClr>
              </a:gs>
            </a:gsLst>
            <a:lin ang="18900000" scaled="1"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45" fontAlgn="base">
              <a:spcBef>
                <a:spcPct val="0"/>
              </a:spcBef>
              <a:spcAft>
                <a:spcPct val="0"/>
              </a:spcAft>
            </a:pPr>
            <a:endParaRPr lang="ru-RU" sz="2700" spc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CDB7DF-858E-754A-84A6-49FDA3A19E73}"/>
              </a:ext>
            </a:extLst>
          </p:cNvPr>
          <p:cNvGrpSpPr/>
          <p:nvPr userDrawn="1"/>
        </p:nvGrpSpPr>
        <p:grpSpPr>
          <a:xfrm flipH="1">
            <a:off x="5715002" y="-731593"/>
            <a:ext cx="3537031" cy="7975405"/>
            <a:chOff x="-79486" y="-741365"/>
            <a:chExt cx="3537031" cy="7975405"/>
          </a:xfrm>
        </p:grpSpPr>
        <p:sp>
          <p:nvSpPr>
            <p:cNvPr id="34" name="Line 8">
              <a:extLst>
                <a:ext uri="{FF2B5EF4-FFF2-40B4-BE49-F238E27FC236}">
                  <a16:creationId xmlns:a16="http://schemas.microsoft.com/office/drawing/2014/main" id="{15405F4E-873C-1E4B-BAF3-886286138435}"/>
                </a:ext>
              </a:extLst>
            </p:cNvPr>
            <p:cNvSpPr/>
            <p:nvPr userDrawn="1"/>
          </p:nvSpPr>
          <p:spPr bwMode="auto">
            <a:xfrm rot="18900000">
              <a:off x="-59930" y="1486564"/>
              <a:ext cx="3517475" cy="5747476"/>
            </a:xfrm>
            <a:custGeom>
              <a:avLst/>
              <a:gdLst>
                <a:gd name="connsiteX0" fmla="*/ 3517475 w 3517475"/>
                <a:gd name="connsiteY0" fmla="*/ 0 h 5747476"/>
                <a:gd name="connsiteX1" fmla="*/ 3517475 w 3517475"/>
                <a:gd name="connsiteY1" fmla="*/ 5747476 h 5747476"/>
                <a:gd name="connsiteX2" fmla="*/ 0 w 3517475"/>
                <a:gd name="connsiteY2" fmla="*/ 2230000 h 5747476"/>
                <a:gd name="connsiteX3" fmla="*/ 2230000 w 3517475"/>
                <a:gd name="connsiteY3" fmla="*/ 0 h 5747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475" h="5747476">
                  <a:moveTo>
                    <a:pt x="3517475" y="0"/>
                  </a:moveTo>
                  <a:lnTo>
                    <a:pt x="3517475" y="5747476"/>
                  </a:lnTo>
                  <a:lnTo>
                    <a:pt x="0" y="2230000"/>
                  </a:lnTo>
                  <a:lnTo>
                    <a:pt x="2230000" y="0"/>
                  </a:lnTo>
                  <a:close/>
                </a:path>
              </a:pathLst>
            </a:custGeom>
            <a:solidFill>
              <a:srgbClr val="4C5BDC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spc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Line 9">
              <a:extLst>
                <a:ext uri="{FF2B5EF4-FFF2-40B4-BE49-F238E27FC236}">
                  <a16:creationId xmlns:a16="http://schemas.microsoft.com/office/drawing/2014/main" id="{389E12D2-A62F-5242-B014-3310A44F0EAA}"/>
                </a:ext>
              </a:extLst>
            </p:cNvPr>
            <p:cNvSpPr/>
            <p:nvPr userDrawn="1"/>
          </p:nvSpPr>
          <p:spPr bwMode="auto">
            <a:xfrm rot="2700000">
              <a:off x="175082" y="-995933"/>
              <a:ext cx="1806640" cy="2315775"/>
            </a:xfrm>
            <a:custGeom>
              <a:avLst/>
              <a:gdLst>
                <a:gd name="connsiteX0" fmla="*/ 1806640 w 1806640"/>
                <a:gd name="connsiteY0" fmla="*/ 0 h 2315775"/>
                <a:gd name="connsiteX1" fmla="*/ 1806640 w 1806640"/>
                <a:gd name="connsiteY1" fmla="*/ 2200603 h 2315775"/>
                <a:gd name="connsiteX2" fmla="*/ 1691468 w 1806640"/>
                <a:gd name="connsiteY2" fmla="*/ 2315775 h 2315775"/>
                <a:gd name="connsiteX3" fmla="*/ 509134 w 1806640"/>
                <a:gd name="connsiteY3" fmla="*/ 2315775 h 2315775"/>
                <a:gd name="connsiteX4" fmla="*/ 0 w 1806640"/>
                <a:gd name="connsiteY4" fmla="*/ 1806641 h 231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6640" h="2315775">
                  <a:moveTo>
                    <a:pt x="1806640" y="0"/>
                  </a:moveTo>
                  <a:lnTo>
                    <a:pt x="1806640" y="2200603"/>
                  </a:lnTo>
                  <a:cubicBezTo>
                    <a:pt x="1806640" y="2264211"/>
                    <a:pt x="1755076" y="2315775"/>
                    <a:pt x="1691468" y="2315775"/>
                  </a:cubicBezTo>
                  <a:lnTo>
                    <a:pt x="509134" y="2315775"/>
                  </a:lnTo>
                  <a:lnTo>
                    <a:pt x="0" y="1806641"/>
                  </a:lnTo>
                  <a:close/>
                </a:path>
              </a:pathLst>
            </a:custGeom>
            <a:solidFill>
              <a:srgbClr val="1B4473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  <a:p>
              <a:pPr lvl="0" algn="ctr" defTabSz="914145" fontAlgn="base">
                <a:spcBef>
                  <a:spcPct val="0"/>
                </a:spcBef>
                <a:spcAft>
                  <a:spcPct val="0"/>
                </a:spcAft>
              </a:pPr>
              <a:endParaRPr lang="ru-RU" sz="2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cs typeface="Segoe UI" pitchFamily="34" charset="0"/>
              </a:endParaRPr>
            </a:p>
          </p:txBody>
        </p:sp>
      </p:grpSp>
      <p:grpSp>
        <p:nvGrpSpPr>
          <p:cNvPr id="7" name="Graphic 2">
            <a:extLst>
              <a:ext uri="{FF2B5EF4-FFF2-40B4-BE49-F238E27FC236}">
                <a16:creationId xmlns:a16="http://schemas.microsoft.com/office/drawing/2014/main" id="{EFF04E03-39C3-4106-9D5F-63480973BD7B}"/>
              </a:ext>
            </a:extLst>
          </p:cNvPr>
          <p:cNvGrpSpPr/>
          <p:nvPr userDrawn="1"/>
        </p:nvGrpSpPr>
        <p:grpSpPr>
          <a:xfrm>
            <a:off x="7908609" y="4795633"/>
            <a:ext cx="854392" cy="270123"/>
            <a:chOff x="2809874" y="2046922"/>
            <a:chExt cx="3530918" cy="1116330"/>
          </a:xfrm>
          <a:solidFill>
            <a:srgbClr val="9F9F9F"/>
          </a:solidFill>
        </p:grpSpPr>
        <p:grpSp>
          <p:nvGrpSpPr>
            <p:cNvPr id="9" name="Graphic 2">
              <a:extLst>
                <a:ext uri="{FF2B5EF4-FFF2-40B4-BE49-F238E27FC236}">
                  <a16:creationId xmlns:a16="http://schemas.microsoft.com/office/drawing/2014/main" id="{2E29D199-62FC-476F-91A3-6C6FBC623786}"/>
                </a:ext>
              </a:extLst>
            </p:cNvPr>
            <p:cNvGrpSpPr/>
            <p:nvPr/>
          </p:nvGrpSpPr>
          <p:grpSpPr>
            <a:xfrm>
              <a:off x="2809874" y="2046922"/>
              <a:ext cx="3530918" cy="826769"/>
              <a:chOff x="2809874" y="2046922"/>
              <a:chExt cx="3530918" cy="826769"/>
            </a:xfrm>
            <a:grpFill/>
          </p:grpSpPr>
          <p:grpSp>
            <p:nvGrpSpPr>
              <p:cNvPr id="18" name="Graphic 2">
                <a:extLst>
                  <a:ext uri="{FF2B5EF4-FFF2-40B4-BE49-F238E27FC236}">
                    <a16:creationId xmlns:a16="http://schemas.microsoft.com/office/drawing/2014/main" id="{3E4E8B79-3D12-45DA-8C32-A6C2D605C31A}"/>
                  </a:ext>
                </a:extLst>
              </p:cNvPr>
              <p:cNvGrpSpPr/>
              <p:nvPr/>
            </p:nvGrpSpPr>
            <p:grpSpPr>
              <a:xfrm>
                <a:off x="2809874" y="2046922"/>
                <a:ext cx="1110615" cy="826769"/>
                <a:chOff x="2809874" y="2046922"/>
                <a:chExt cx="1110615" cy="826769"/>
              </a:xfrm>
              <a:grpFill/>
            </p:grpSpPr>
            <p:sp>
              <p:nvSpPr>
                <p:cNvPr id="26" name="Graphic 2">
                  <a:extLst>
                    <a:ext uri="{FF2B5EF4-FFF2-40B4-BE49-F238E27FC236}">
                      <a16:creationId xmlns:a16="http://schemas.microsoft.com/office/drawing/2014/main" id="{9BDAB194-8ECD-4BFC-9A17-DFEF29C48D09}"/>
                    </a:ext>
                  </a:extLst>
                </p:cNvPr>
                <p:cNvSpPr/>
                <p:nvPr/>
              </p:nvSpPr>
              <p:spPr>
                <a:xfrm>
                  <a:off x="2809874" y="2046922"/>
                  <a:ext cx="171450" cy="824864"/>
                </a:xfrm>
                <a:custGeom>
                  <a:avLst/>
                  <a:gdLst>
                    <a:gd name="connsiteX0" fmla="*/ 122873 w 171450"/>
                    <a:gd name="connsiteY0" fmla="*/ 824865 h 824864"/>
                    <a:gd name="connsiteX1" fmla="*/ 48578 w 171450"/>
                    <a:gd name="connsiteY1" fmla="*/ 824865 h 824864"/>
                    <a:gd name="connsiteX2" fmla="*/ 0 w 171450"/>
                    <a:gd name="connsiteY2" fmla="*/ 776288 h 824864"/>
                    <a:gd name="connsiteX3" fmla="*/ 0 w 171450"/>
                    <a:gd name="connsiteY3" fmla="*/ 48578 h 824864"/>
                    <a:gd name="connsiteX4" fmla="*/ 48578 w 171450"/>
                    <a:gd name="connsiteY4" fmla="*/ 0 h 824864"/>
                    <a:gd name="connsiteX5" fmla="*/ 122873 w 171450"/>
                    <a:gd name="connsiteY5" fmla="*/ 0 h 824864"/>
                    <a:gd name="connsiteX6" fmla="*/ 171450 w 171450"/>
                    <a:gd name="connsiteY6" fmla="*/ 48578 h 824864"/>
                    <a:gd name="connsiteX7" fmla="*/ 171450 w 171450"/>
                    <a:gd name="connsiteY7" fmla="*/ 776288 h 824864"/>
                    <a:gd name="connsiteX8" fmla="*/ 122873 w 171450"/>
                    <a:gd name="connsiteY8" fmla="*/ 824865 h 824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1450" h="824864">
                      <a:moveTo>
                        <a:pt x="122873" y="824865"/>
                      </a:moveTo>
                      <a:lnTo>
                        <a:pt x="48578" y="824865"/>
                      </a:lnTo>
                      <a:cubicBezTo>
                        <a:pt x="21908" y="824865"/>
                        <a:pt x="0" y="802958"/>
                        <a:pt x="0" y="776288"/>
                      </a:cubicBezTo>
                      <a:lnTo>
                        <a:pt x="0" y="48578"/>
                      </a:lnTo>
                      <a:cubicBezTo>
                        <a:pt x="0" y="21907"/>
                        <a:pt x="20955" y="0"/>
                        <a:pt x="48578" y="0"/>
                      </a:cubicBezTo>
                      <a:lnTo>
                        <a:pt x="122873" y="0"/>
                      </a:lnTo>
                      <a:cubicBezTo>
                        <a:pt x="149543" y="0"/>
                        <a:pt x="171450" y="20955"/>
                        <a:pt x="171450" y="48578"/>
                      </a:cubicBezTo>
                      <a:lnTo>
                        <a:pt x="171450" y="776288"/>
                      </a:lnTo>
                      <a:cubicBezTo>
                        <a:pt x="170498" y="802958"/>
                        <a:pt x="149543" y="824865"/>
                        <a:pt x="122873" y="82486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grpSp>
              <p:nvGrpSpPr>
                <p:cNvPr id="27" name="Graphic 2">
                  <a:extLst>
                    <a:ext uri="{FF2B5EF4-FFF2-40B4-BE49-F238E27FC236}">
                      <a16:creationId xmlns:a16="http://schemas.microsoft.com/office/drawing/2014/main" id="{4EA9A93B-C531-409E-8E2F-60D2E529947D}"/>
                    </a:ext>
                  </a:extLst>
                </p:cNvPr>
                <p:cNvGrpSpPr/>
                <p:nvPr/>
              </p:nvGrpSpPr>
              <p:grpSpPr>
                <a:xfrm>
                  <a:off x="2995373" y="2051685"/>
                  <a:ext cx="925116" cy="822006"/>
                  <a:chOff x="2995373" y="2051685"/>
                  <a:chExt cx="925116" cy="822006"/>
                </a:xfrm>
                <a:grpFill/>
              </p:grpSpPr>
              <p:sp>
                <p:nvSpPr>
                  <p:cNvPr id="28" name="Graphic 2">
                    <a:extLst>
                      <a:ext uri="{FF2B5EF4-FFF2-40B4-BE49-F238E27FC236}">
                        <a16:creationId xmlns:a16="http://schemas.microsoft.com/office/drawing/2014/main" id="{110A89E0-8D2B-494D-AFE8-01288846F6A5}"/>
                      </a:ext>
                    </a:extLst>
                  </p:cNvPr>
                  <p:cNvSpPr/>
                  <p:nvPr/>
                </p:nvSpPr>
                <p:spPr>
                  <a:xfrm>
                    <a:off x="3234689" y="2051685"/>
                    <a:ext cx="685800" cy="403859"/>
                  </a:xfrm>
                  <a:custGeom>
                    <a:avLst/>
                    <a:gdLst>
                      <a:gd name="connsiteX0" fmla="*/ 362903 w 685800"/>
                      <a:gd name="connsiteY0" fmla="*/ 169545 h 403859"/>
                      <a:gd name="connsiteX1" fmla="*/ 497205 w 685800"/>
                      <a:gd name="connsiteY1" fmla="*/ 403860 h 403859"/>
                      <a:gd name="connsiteX2" fmla="*/ 685800 w 685800"/>
                      <a:gd name="connsiteY2" fmla="*/ 403860 h 403859"/>
                      <a:gd name="connsiteX3" fmla="*/ 675323 w 685800"/>
                      <a:gd name="connsiteY3" fmla="*/ 370523 h 403859"/>
                      <a:gd name="connsiteX4" fmla="*/ 484823 w 685800"/>
                      <a:gd name="connsiteY4" fmla="*/ 39053 h 403859"/>
                      <a:gd name="connsiteX5" fmla="*/ 416243 w 685800"/>
                      <a:gd name="connsiteY5" fmla="*/ 0 h 403859"/>
                      <a:gd name="connsiteX6" fmla="*/ 34290 w 685800"/>
                      <a:gd name="connsiteY6" fmla="*/ 0 h 403859"/>
                      <a:gd name="connsiteX7" fmla="*/ 0 w 685800"/>
                      <a:gd name="connsiteY7" fmla="*/ 8573 h 403859"/>
                      <a:gd name="connsiteX8" fmla="*/ 91440 w 685800"/>
                      <a:gd name="connsiteY8" fmla="*/ 170497 h 403859"/>
                      <a:gd name="connsiteX9" fmla="*/ 363855 w 685800"/>
                      <a:gd name="connsiteY9" fmla="*/ 170497 h 403859"/>
                      <a:gd name="connsiteX10" fmla="*/ 363855 w 685800"/>
                      <a:gd name="connsiteY10" fmla="*/ 169545 h 403859"/>
                      <a:gd name="connsiteX11" fmla="*/ 362903 w 685800"/>
                      <a:gd name="connsiteY11" fmla="*/ 169545 h 403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00" h="403859">
                        <a:moveTo>
                          <a:pt x="362903" y="169545"/>
                        </a:moveTo>
                        <a:lnTo>
                          <a:pt x="497205" y="403860"/>
                        </a:lnTo>
                        <a:lnTo>
                          <a:pt x="685800" y="403860"/>
                        </a:lnTo>
                        <a:cubicBezTo>
                          <a:pt x="684848" y="392430"/>
                          <a:pt x="681038" y="381000"/>
                          <a:pt x="675323" y="370523"/>
                        </a:cubicBezTo>
                        <a:lnTo>
                          <a:pt x="484823" y="39053"/>
                        </a:lnTo>
                        <a:cubicBezTo>
                          <a:pt x="470535" y="14288"/>
                          <a:pt x="444818" y="0"/>
                          <a:pt x="416243" y="0"/>
                        </a:cubicBezTo>
                        <a:lnTo>
                          <a:pt x="34290" y="0"/>
                        </a:lnTo>
                        <a:cubicBezTo>
                          <a:pt x="22860" y="0"/>
                          <a:pt x="10478" y="3810"/>
                          <a:pt x="0" y="8573"/>
                        </a:cubicBezTo>
                        <a:lnTo>
                          <a:pt x="91440" y="170497"/>
                        </a:lnTo>
                        <a:lnTo>
                          <a:pt x="363855" y="170497"/>
                        </a:lnTo>
                        <a:lnTo>
                          <a:pt x="363855" y="169545"/>
                        </a:lnTo>
                        <a:lnTo>
                          <a:pt x="362903" y="16954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29" name="Graphic 2">
                    <a:extLst>
                      <a:ext uri="{FF2B5EF4-FFF2-40B4-BE49-F238E27FC236}">
                        <a16:creationId xmlns:a16="http://schemas.microsoft.com/office/drawing/2014/main" id="{3B8ABC09-0C79-4E4D-89A1-FAEE45BF67AE}"/>
                      </a:ext>
                    </a:extLst>
                  </p:cNvPr>
                  <p:cNvSpPr/>
                  <p:nvPr/>
                </p:nvSpPr>
                <p:spPr>
                  <a:xfrm>
                    <a:off x="3232784" y="2467927"/>
                    <a:ext cx="687704" cy="405764"/>
                  </a:xfrm>
                  <a:custGeom>
                    <a:avLst/>
                    <a:gdLst>
                      <a:gd name="connsiteX0" fmla="*/ 364807 w 687704"/>
                      <a:gd name="connsiteY0" fmla="*/ 235268 h 405764"/>
                      <a:gd name="connsiteX1" fmla="*/ 93345 w 687704"/>
                      <a:gd name="connsiteY1" fmla="*/ 235268 h 405764"/>
                      <a:gd name="connsiteX2" fmla="*/ 0 w 687704"/>
                      <a:gd name="connsiteY2" fmla="*/ 397193 h 405764"/>
                      <a:gd name="connsiteX3" fmla="*/ 34290 w 687704"/>
                      <a:gd name="connsiteY3" fmla="*/ 405765 h 405764"/>
                      <a:gd name="connsiteX4" fmla="*/ 417195 w 687704"/>
                      <a:gd name="connsiteY4" fmla="*/ 405765 h 405764"/>
                      <a:gd name="connsiteX5" fmla="*/ 485775 w 687704"/>
                      <a:gd name="connsiteY5" fmla="*/ 366713 h 405764"/>
                      <a:gd name="connsiteX6" fmla="*/ 677228 w 687704"/>
                      <a:gd name="connsiteY6" fmla="*/ 34290 h 405764"/>
                      <a:gd name="connsiteX7" fmla="*/ 687705 w 687704"/>
                      <a:gd name="connsiteY7" fmla="*/ 0 h 405764"/>
                      <a:gd name="connsiteX8" fmla="*/ 501015 w 687704"/>
                      <a:gd name="connsiteY8" fmla="*/ 0 h 405764"/>
                      <a:gd name="connsiteX9" fmla="*/ 364807 w 687704"/>
                      <a:gd name="connsiteY9" fmla="*/ 235268 h 405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7704" h="405764">
                        <a:moveTo>
                          <a:pt x="364807" y="235268"/>
                        </a:moveTo>
                        <a:lnTo>
                          <a:pt x="93345" y="235268"/>
                        </a:lnTo>
                        <a:lnTo>
                          <a:pt x="0" y="397193"/>
                        </a:lnTo>
                        <a:cubicBezTo>
                          <a:pt x="10477" y="401955"/>
                          <a:pt x="22860" y="405765"/>
                          <a:pt x="34290" y="405765"/>
                        </a:cubicBezTo>
                        <a:lnTo>
                          <a:pt x="417195" y="405765"/>
                        </a:lnTo>
                        <a:cubicBezTo>
                          <a:pt x="445770" y="405765"/>
                          <a:pt x="472440" y="390525"/>
                          <a:pt x="485775" y="366713"/>
                        </a:cubicBezTo>
                        <a:lnTo>
                          <a:pt x="677228" y="34290"/>
                        </a:lnTo>
                        <a:cubicBezTo>
                          <a:pt x="682943" y="23813"/>
                          <a:pt x="686753" y="11430"/>
                          <a:pt x="687705" y="0"/>
                        </a:cubicBezTo>
                        <a:lnTo>
                          <a:pt x="501015" y="0"/>
                        </a:lnTo>
                        <a:lnTo>
                          <a:pt x="364807" y="235268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  <p:sp>
                <p:nvSpPr>
                  <p:cNvPr id="30" name="Graphic 2">
                    <a:extLst>
                      <a:ext uri="{FF2B5EF4-FFF2-40B4-BE49-F238E27FC236}">
                        <a16:creationId xmlns:a16="http://schemas.microsoft.com/office/drawing/2014/main" id="{D481D5A9-3646-4CD6-89B1-118987C02F12}"/>
                      </a:ext>
                    </a:extLst>
                  </p:cNvPr>
                  <p:cNvSpPr/>
                  <p:nvPr/>
                </p:nvSpPr>
                <p:spPr>
                  <a:xfrm>
                    <a:off x="2995373" y="2065972"/>
                    <a:ext cx="319325" cy="796289"/>
                  </a:xfrm>
                  <a:custGeom>
                    <a:avLst/>
                    <a:gdLst>
                      <a:gd name="connsiteX0" fmla="*/ 185023 w 319325"/>
                      <a:gd name="connsiteY0" fmla="*/ 397193 h 796289"/>
                      <a:gd name="connsiteX1" fmla="*/ 319326 w 319325"/>
                      <a:gd name="connsiteY1" fmla="*/ 163830 h 796289"/>
                      <a:gd name="connsiteX2" fmla="*/ 225981 w 319325"/>
                      <a:gd name="connsiteY2" fmla="*/ 0 h 796289"/>
                      <a:gd name="connsiteX3" fmla="*/ 202168 w 319325"/>
                      <a:gd name="connsiteY3" fmla="*/ 26670 h 796289"/>
                      <a:gd name="connsiteX4" fmla="*/ 10716 w 319325"/>
                      <a:gd name="connsiteY4" fmla="*/ 358140 h 796289"/>
                      <a:gd name="connsiteX5" fmla="*/ 10716 w 319325"/>
                      <a:gd name="connsiteY5" fmla="*/ 438150 h 796289"/>
                      <a:gd name="connsiteX6" fmla="*/ 202168 w 319325"/>
                      <a:gd name="connsiteY6" fmla="*/ 770573 h 796289"/>
                      <a:gd name="connsiteX7" fmla="*/ 225981 w 319325"/>
                      <a:gd name="connsiteY7" fmla="*/ 796290 h 796289"/>
                      <a:gd name="connsiteX8" fmla="*/ 319326 w 319325"/>
                      <a:gd name="connsiteY8" fmla="*/ 633413 h 796289"/>
                      <a:gd name="connsiteX9" fmla="*/ 185023 w 319325"/>
                      <a:gd name="connsiteY9" fmla="*/ 397193 h 796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19325" h="796289">
                        <a:moveTo>
                          <a:pt x="185023" y="397193"/>
                        </a:moveTo>
                        <a:lnTo>
                          <a:pt x="319326" y="163830"/>
                        </a:lnTo>
                        <a:lnTo>
                          <a:pt x="225981" y="0"/>
                        </a:lnTo>
                        <a:cubicBezTo>
                          <a:pt x="216456" y="7620"/>
                          <a:pt x="207883" y="15240"/>
                          <a:pt x="202168" y="26670"/>
                        </a:cubicBezTo>
                        <a:lnTo>
                          <a:pt x="10716" y="358140"/>
                        </a:lnTo>
                        <a:cubicBezTo>
                          <a:pt x="-3572" y="382905"/>
                          <a:pt x="-3572" y="412433"/>
                          <a:pt x="10716" y="438150"/>
                        </a:cubicBezTo>
                        <a:lnTo>
                          <a:pt x="202168" y="770573"/>
                        </a:lnTo>
                        <a:cubicBezTo>
                          <a:pt x="207883" y="781050"/>
                          <a:pt x="216456" y="789623"/>
                          <a:pt x="225981" y="796290"/>
                        </a:cubicBezTo>
                        <a:lnTo>
                          <a:pt x="319326" y="633413"/>
                        </a:lnTo>
                        <a:lnTo>
                          <a:pt x="185023" y="397193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ru-RU" sz="2700"/>
                  </a:p>
                </p:txBody>
              </p:sp>
            </p:grpSp>
          </p:grpSp>
          <p:grpSp>
            <p:nvGrpSpPr>
              <p:cNvPr id="19" name="Graphic 2">
                <a:extLst>
                  <a:ext uri="{FF2B5EF4-FFF2-40B4-BE49-F238E27FC236}">
                    <a16:creationId xmlns:a16="http://schemas.microsoft.com/office/drawing/2014/main" id="{919FD394-A35E-4191-A4EF-3C0E1320D018}"/>
                  </a:ext>
                </a:extLst>
              </p:cNvPr>
              <p:cNvGrpSpPr/>
              <p:nvPr/>
            </p:nvGrpSpPr>
            <p:grpSpPr>
              <a:xfrm>
                <a:off x="4108132" y="2212657"/>
                <a:ext cx="2232660" cy="499109"/>
                <a:chOff x="4108132" y="2212657"/>
                <a:chExt cx="2232660" cy="499109"/>
              </a:xfrm>
              <a:grpFill/>
            </p:grpSpPr>
            <p:sp>
              <p:nvSpPr>
                <p:cNvPr id="20" name="Graphic 2">
                  <a:extLst>
                    <a:ext uri="{FF2B5EF4-FFF2-40B4-BE49-F238E27FC236}">
                      <a16:creationId xmlns:a16="http://schemas.microsoft.com/office/drawing/2014/main" id="{9D480E68-A643-4221-98D7-D6796413C28B}"/>
                    </a:ext>
                  </a:extLst>
                </p:cNvPr>
                <p:cNvSpPr/>
                <p:nvPr/>
              </p:nvSpPr>
              <p:spPr>
                <a:xfrm>
                  <a:off x="4108132" y="2212657"/>
                  <a:ext cx="280850" cy="491490"/>
                </a:xfrm>
                <a:custGeom>
                  <a:avLst/>
                  <a:gdLst>
                    <a:gd name="connsiteX0" fmla="*/ 277177 w 280850"/>
                    <a:gd name="connsiteY0" fmla="*/ 481013 h 491490"/>
                    <a:gd name="connsiteX1" fmla="*/ 273367 w 280850"/>
                    <a:gd name="connsiteY1" fmla="*/ 491490 h 491490"/>
                    <a:gd name="connsiteX2" fmla="*/ 230505 w 280850"/>
                    <a:gd name="connsiteY2" fmla="*/ 491490 h 491490"/>
                    <a:gd name="connsiteX3" fmla="*/ 212408 w 280850"/>
                    <a:gd name="connsiteY3" fmla="*/ 481013 h 491490"/>
                    <a:gd name="connsiteX4" fmla="*/ 49530 w 280850"/>
                    <a:gd name="connsiteY4" fmla="*/ 324803 h 491490"/>
                    <a:gd name="connsiteX5" fmla="*/ 49530 w 280850"/>
                    <a:gd name="connsiteY5" fmla="*/ 481013 h 491490"/>
                    <a:gd name="connsiteX6" fmla="*/ 39052 w 280850"/>
                    <a:gd name="connsiteY6" fmla="*/ 491490 h 491490"/>
                    <a:gd name="connsiteX7" fmla="*/ 10477 w 280850"/>
                    <a:gd name="connsiteY7" fmla="*/ 491490 h 491490"/>
                    <a:gd name="connsiteX8" fmla="*/ 0 w 280850"/>
                    <a:gd name="connsiteY8" fmla="*/ 481013 h 491490"/>
                    <a:gd name="connsiteX9" fmla="*/ 0 w 280850"/>
                    <a:gd name="connsiteY9" fmla="*/ 10478 h 491490"/>
                    <a:gd name="connsiteX10" fmla="*/ 10477 w 280850"/>
                    <a:gd name="connsiteY10" fmla="*/ 0 h 491490"/>
                    <a:gd name="connsiteX11" fmla="*/ 39052 w 280850"/>
                    <a:gd name="connsiteY11" fmla="*/ 0 h 491490"/>
                    <a:gd name="connsiteX12" fmla="*/ 49530 w 280850"/>
                    <a:gd name="connsiteY12" fmla="*/ 10478 h 491490"/>
                    <a:gd name="connsiteX13" fmla="*/ 49530 w 280850"/>
                    <a:gd name="connsiteY13" fmla="*/ 300990 h 491490"/>
                    <a:gd name="connsiteX14" fmla="*/ 203835 w 280850"/>
                    <a:gd name="connsiteY14" fmla="*/ 162878 h 491490"/>
                    <a:gd name="connsiteX15" fmla="*/ 221933 w 280850"/>
                    <a:gd name="connsiteY15" fmla="*/ 152400 h 491490"/>
                    <a:gd name="connsiteX16" fmla="*/ 263842 w 280850"/>
                    <a:gd name="connsiteY16" fmla="*/ 152400 h 491490"/>
                    <a:gd name="connsiteX17" fmla="*/ 267652 w 280850"/>
                    <a:gd name="connsiteY17" fmla="*/ 162878 h 491490"/>
                    <a:gd name="connsiteX18" fmla="*/ 100965 w 280850"/>
                    <a:gd name="connsiteY18" fmla="*/ 311468 h 491490"/>
                    <a:gd name="connsiteX19" fmla="*/ 277177 w 280850"/>
                    <a:gd name="connsiteY19" fmla="*/ 481013 h 49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0850" h="491490">
                      <a:moveTo>
                        <a:pt x="277177" y="481013"/>
                      </a:moveTo>
                      <a:cubicBezTo>
                        <a:pt x="284797" y="489585"/>
                        <a:pt x="279083" y="491490"/>
                        <a:pt x="273367" y="491490"/>
                      </a:cubicBezTo>
                      <a:lnTo>
                        <a:pt x="230505" y="491490"/>
                      </a:lnTo>
                      <a:cubicBezTo>
                        <a:pt x="222885" y="491490"/>
                        <a:pt x="220027" y="489585"/>
                        <a:pt x="212408" y="481013"/>
                      </a:cubicBezTo>
                      <a:lnTo>
                        <a:pt x="49530" y="324803"/>
                      </a:lnTo>
                      <a:lnTo>
                        <a:pt x="49530" y="481013"/>
                      </a:lnTo>
                      <a:cubicBezTo>
                        <a:pt x="49530" y="489585"/>
                        <a:pt x="47625" y="491490"/>
                        <a:pt x="39052" y="491490"/>
                      </a:cubicBezTo>
                      <a:lnTo>
                        <a:pt x="10477" y="491490"/>
                      </a:lnTo>
                      <a:cubicBezTo>
                        <a:pt x="1905" y="491490"/>
                        <a:pt x="0" y="489585"/>
                        <a:pt x="0" y="481013"/>
                      </a:cubicBezTo>
                      <a:lnTo>
                        <a:pt x="0" y="10478"/>
                      </a:lnTo>
                      <a:cubicBezTo>
                        <a:pt x="0" y="1905"/>
                        <a:pt x="1905" y="0"/>
                        <a:pt x="10477" y="0"/>
                      </a:cubicBezTo>
                      <a:lnTo>
                        <a:pt x="39052" y="0"/>
                      </a:lnTo>
                      <a:cubicBezTo>
                        <a:pt x="47625" y="0"/>
                        <a:pt x="49530" y="1905"/>
                        <a:pt x="49530" y="10478"/>
                      </a:cubicBezTo>
                      <a:lnTo>
                        <a:pt x="49530" y="300990"/>
                      </a:lnTo>
                      <a:lnTo>
                        <a:pt x="203835" y="162878"/>
                      </a:lnTo>
                      <a:cubicBezTo>
                        <a:pt x="211455" y="154305"/>
                        <a:pt x="213360" y="152400"/>
                        <a:pt x="221933" y="152400"/>
                      </a:cubicBezTo>
                      <a:lnTo>
                        <a:pt x="263842" y="152400"/>
                      </a:lnTo>
                      <a:cubicBezTo>
                        <a:pt x="271463" y="152400"/>
                        <a:pt x="272415" y="157163"/>
                        <a:pt x="267652" y="162878"/>
                      </a:cubicBezTo>
                      <a:lnTo>
                        <a:pt x="100965" y="311468"/>
                      </a:lnTo>
                      <a:lnTo>
                        <a:pt x="277177" y="481013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1" name="Graphic 2">
                  <a:extLst>
                    <a:ext uri="{FF2B5EF4-FFF2-40B4-BE49-F238E27FC236}">
                      <a16:creationId xmlns:a16="http://schemas.microsoft.com/office/drawing/2014/main" id="{C3B1BD90-5BF2-4C81-A9C6-26E87751AD03}"/>
                    </a:ext>
                  </a:extLst>
                </p:cNvPr>
                <p:cNvSpPr/>
                <p:nvPr/>
              </p:nvSpPr>
              <p:spPr>
                <a:xfrm>
                  <a:off x="4487227" y="2358389"/>
                  <a:ext cx="291464" cy="352425"/>
                </a:xfrm>
                <a:custGeom>
                  <a:avLst/>
                  <a:gdLst>
                    <a:gd name="connsiteX0" fmla="*/ 30480 w 291464"/>
                    <a:gd name="connsiteY0" fmla="*/ 44768 h 352425"/>
                    <a:gd name="connsiteX1" fmla="*/ 25717 w 291464"/>
                    <a:gd name="connsiteY1" fmla="*/ 24765 h 352425"/>
                    <a:gd name="connsiteX2" fmla="*/ 34290 w 291464"/>
                    <a:gd name="connsiteY2" fmla="*/ 11430 h 352425"/>
                    <a:gd name="connsiteX3" fmla="*/ 148590 w 291464"/>
                    <a:gd name="connsiteY3" fmla="*/ 0 h 352425"/>
                    <a:gd name="connsiteX4" fmla="*/ 291465 w 291464"/>
                    <a:gd name="connsiteY4" fmla="*/ 160020 h 352425"/>
                    <a:gd name="connsiteX5" fmla="*/ 291465 w 291464"/>
                    <a:gd name="connsiteY5" fmla="*/ 335280 h 352425"/>
                    <a:gd name="connsiteX6" fmla="*/ 281940 w 291464"/>
                    <a:gd name="connsiteY6" fmla="*/ 345758 h 352425"/>
                    <a:gd name="connsiteX7" fmla="*/ 262890 w 291464"/>
                    <a:gd name="connsiteY7" fmla="*/ 345758 h 352425"/>
                    <a:gd name="connsiteX8" fmla="*/ 253365 w 291464"/>
                    <a:gd name="connsiteY8" fmla="*/ 335280 h 352425"/>
                    <a:gd name="connsiteX9" fmla="*/ 251460 w 291464"/>
                    <a:gd name="connsiteY9" fmla="*/ 289560 h 352425"/>
                    <a:gd name="connsiteX10" fmla="*/ 118110 w 291464"/>
                    <a:gd name="connsiteY10" fmla="*/ 352425 h 352425"/>
                    <a:gd name="connsiteX11" fmla="*/ 0 w 291464"/>
                    <a:gd name="connsiteY11" fmla="*/ 241935 h 352425"/>
                    <a:gd name="connsiteX12" fmla="*/ 137160 w 291464"/>
                    <a:gd name="connsiteY12" fmla="*/ 135255 h 352425"/>
                    <a:gd name="connsiteX13" fmla="*/ 243840 w 291464"/>
                    <a:gd name="connsiteY13" fmla="*/ 159068 h 352425"/>
                    <a:gd name="connsiteX14" fmla="*/ 149542 w 291464"/>
                    <a:gd name="connsiteY14" fmla="*/ 44768 h 352425"/>
                    <a:gd name="connsiteX15" fmla="*/ 46672 w 291464"/>
                    <a:gd name="connsiteY15" fmla="*/ 55245 h 352425"/>
                    <a:gd name="connsiteX16" fmla="*/ 30480 w 291464"/>
                    <a:gd name="connsiteY16" fmla="*/ 44768 h 352425"/>
                    <a:gd name="connsiteX17" fmla="*/ 45720 w 291464"/>
                    <a:gd name="connsiteY17" fmla="*/ 242888 h 352425"/>
                    <a:gd name="connsiteX18" fmla="*/ 129540 w 291464"/>
                    <a:gd name="connsiteY18" fmla="*/ 314325 h 352425"/>
                    <a:gd name="connsiteX19" fmla="*/ 240030 w 291464"/>
                    <a:gd name="connsiteY19" fmla="*/ 251460 h 352425"/>
                    <a:gd name="connsiteX20" fmla="*/ 240030 w 291464"/>
                    <a:gd name="connsiteY20" fmla="*/ 196215 h 352425"/>
                    <a:gd name="connsiteX21" fmla="*/ 142875 w 291464"/>
                    <a:gd name="connsiteY21" fmla="*/ 172403 h 352425"/>
                    <a:gd name="connsiteX22" fmla="*/ 45720 w 291464"/>
                    <a:gd name="connsiteY22" fmla="*/ 242888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291464" h="352425">
                      <a:moveTo>
                        <a:pt x="30480" y="44768"/>
                      </a:moveTo>
                      <a:lnTo>
                        <a:pt x="25717" y="24765"/>
                      </a:lnTo>
                      <a:cubicBezTo>
                        <a:pt x="23813" y="17145"/>
                        <a:pt x="25717" y="14288"/>
                        <a:pt x="34290" y="11430"/>
                      </a:cubicBezTo>
                      <a:cubicBezTo>
                        <a:pt x="42863" y="9525"/>
                        <a:pt x="97155" y="0"/>
                        <a:pt x="148590" y="0"/>
                      </a:cubicBezTo>
                      <a:cubicBezTo>
                        <a:pt x="260985" y="0"/>
                        <a:pt x="291465" y="49530"/>
                        <a:pt x="291465" y="160020"/>
                      </a:cubicBezTo>
                      <a:lnTo>
                        <a:pt x="291465" y="335280"/>
                      </a:lnTo>
                      <a:cubicBezTo>
                        <a:pt x="291465" y="343853"/>
                        <a:pt x="289560" y="345758"/>
                        <a:pt x="281940" y="345758"/>
                      </a:cubicBezTo>
                      <a:lnTo>
                        <a:pt x="262890" y="345758"/>
                      </a:lnTo>
                      <a:cubicBezTo>
                        <a:pt x="258127" y="345758"/>
                        <a:pt x="254317" y="343853"/>
                        <a:pt x="253365" y="335280"/>
                      </a:cubicBezTo>
                      <a:lnTo>
                        <a:pt x="251460" y="289560"/>
                      </a:lnTo>
                      <a:cubicBezTo>
                        <a:pt x="233363" y="314325"/>
                        <a:pt x="189547" y="352425"/>
                        <a:pt x="118110" y="352425"/>
                      </a:cubicBezTo>
                      <a:cubicBezTo>
                        <a:pt x="53340" y="352425"/>
                        <a:pt x="0" y="313373"/>
                        <a:pt x="0" y="241935"/>
                      </a:cubicBezTo>
                      <a:cubicBezTo>
                        <a:pt x="0" y="169545"/>
                        <a:pt x="55245" y="135255"/>
                        <a:pt x="137160" y="135255"/>
                      </a:cubicBezTo>
                      <a:cubicBezTo>
                        <a:pt x="173355" y="135255"/>
                        <a:pt x="211455" y="144780"/>
                        <a:pt x="243840" y="159068"/>
                      </a:cubicBezTo>
                      <a:cubicBezTo>
                        <a:pt x="243840" y="75248"/>
                        <a:pt x="219075" y="44768"/>
                        <a:pt x="149542" y="44768"/>
                      </a:cubicBezTo>
                      <a:cubicBezTo>
                        <a:pt x="106680" y="44768"/>
                        <a:pt x="72390" y="50483"/>
                        <a:pt x="46672" y="55245"/>
                      </a:cubicBezTo>
                      <a:cubicBezTo>
                        <a:pt x="34290" y="57150"/>
                        <a:pt x="32385" y="53340"/>
                        <a:pt x="30480" y="44768"/>
                      </a:cubicBezTo>
                      <a:close/>
                      <a:moveTo>
                        <a:pt x="45720" y="242888"/>
                      </a:moveTo>
                      <a:cubicBezTo>
                        <a:pt x="45720" y="284798"/>
                        <a:pt x="75247" y="314325"/>
                        <a:pt x="129540" y="314325"/>
                      </a:cubicBezTo>
                      <a:cubicBezTo>
                        <a:pt x="176213" y="314325"/>
                        <a:pt x="219075" y="283845"/>
                        <a:pt x="240030" y="251460"/>
                      </a:cubicBezTo>
                      <a:lnTo>
                        <a:pt x="240030" y="196215"/>
                      </a:lnTo>
                      <a:cubicBezTo>
                        <a:pt x="206692" y="181928"/>
                        <a:pt x="180975" y="172403"/>
                        <a:pt x="142875" y="172403"/>
                      </a:cubicBezTo>
                      <a:cubicBezTo>
                        <a:pt x="79057" y="172403"/>
                        <a:pt x="45720" y="197168"/>
                        <a:pt x="45720" y="242888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2" name="Graphic 2">
                  <a:extLst>
                    <a:ext uri="{FF2B5EF4-FFF2-40B4-BE49-F238E27FC236}">
                      <a16:creationId xmlns:a16="http://schemas.microsoft.com/office/drawing/2014/main" id="{BE425774-7CF4-4B62-9D0E-BC9E00E69392}"/>
                    </a:ext>
                  </a:extLst>
                </p:cNvPr>
                <p:cNvSpPr/>
                <p:nvPr/>
              </p:nvSpPr>
              <p:spPr>
                <a:xfrm>
                  <a:off x="4887479" y="2358389"/>
                  <a:ext cx="278880" cy="352425"/>
                </a:xfrm>
                <a:custGeom>
                  <a:avLst/>
                  <a:gdLst>
                    <a:gd name="connsiteX0" fmla="*/ 230303 w 278880"/>
                    <a:gd name="connsiteY0" fmla="*/ 251460 h 352425"/>
                    <a:gd name="connsiteX1" fmla="*/ 136005 w 278880"/>
                    <a:gd name="connsiteY1" fmla="*/ 198120 h 352425"/>
                    <a:gd name="connsiteX2" fmla="*/ 7418 w 278880"/>
                    <a:gd name="connsiteY2" fmla="*/ 103823 h 352425"/>
                    <a:gd name="connsiteX3" fmla="*/ 135053 w 278880"/>
                    <a:gd name="connsiteY3" fmla="*/ 0 h 352425"/>
                    <a:gd name="connsiteX4" fmla="*/ 262688 w 278880"/>
                    <a:gd name="connsiteY4" fmla="*/ 37148 h 352425"/>
                    <a:gd name="connsiteX5" fmla="*/ 266498 w 278880"/>
                    <a:gd name="connsiteY5" fmla="*/ 51435 h 352425"/>
                    <a:gd name="connsiteX6" fmla="*/ 257925 w 278880"/>
                    <a:gd name="connsiteY6" fmla="*/ 66675 h 352425"/>
                    <a:gd name="connsiteX7" fmla="*/ 243638 w 278880"/>
                    <a:gd name="connsiteY7" fmla="*/ 71438 h 352425"/>
                    <a:gd name="connsiteX8" fmla="*/ 138863 w 278880"/>
                    <a:gd name="connsiteY8" fmla="*/ 39053 h 352425"/>
                    <a:gd name="connsiteX9" fmla="*/ 55043 w 278880"/>
                    <a:gd name="connsiteY9" fmla="*/ 100013 h 352425"/>
                    <a:gd name="connsiteX10" fmla="*/ 149340 w 278880"/>
                    <a:gd name="connsiteY10" fmla="*/ 152400 h 352425"/>
                    <a:gd name="connsiteX11" fmla="*/ 278880 w 278880"/>
                    <a:gd name="connsiteY11" fmla="*/ 247650 h 352425"/>
                    <a:gd name="connsiteX12" fmla="*/ 141720 w 278880"/>
                    <a:gd name="connsiteY12" fmla="*/ 352425 h 352425"/>
                    <a:gd name="connsiteX13" fmla="*/ 4560 w 278880"/>
                    <a:gd name="connsiteY13" fmla="*/ 309563 h 352425"/>
                    <a:gd name="connsiteX14" fmla="*/ 2655 w 278880"/>
                    <a:gd name="connsiteY14" fmla="*/ 295275 h 352425"/>
                    <a:gd name="connsiteX15" fmla="*/ 12180 w 278880"/>
                    <a:gd name="connsiteY15" fmla="*/ 278130 h 352425"/>
                    <a:gd name="connsiteX16" fmla="*/ 26468 w 278880"/>
                    <a:gd name="connsiteY16" fmla="*/ 274320 h 352425"/>
                    <a:gd name="connsiteX17" fmla="*/ 138863 w 278880"/>
                    <a:gd name="connsiteY17" fmla="*/ 311468 h 352425"/>
                    <a:gd name="connsiteX18" fmla="*/ 230303 w 278880"/>
                    <a:gd name="connsiteY18" fmla="*/ 251460 h 352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78880" h="352425">
                      <a:moveTo>
                        <a:pt x="230303" y="251460"/>
                      </a:moveTo>
                      <a:cubicBezTo>
                        <a:pt x="230303" y="221933"/>
                        <a:pt x="196965" y="207645"/>
                        <a:pt x="136005" y="198120"/>
                      </a:cubicBezTo>
                      <a:cubicBezTo>
                        <a:pt x="70283" y="189548"/>
                        <a:pt x="7418" y="174308"/>
                        <a:pt x="7418" y="103823"/>
                      </a:cubicBezTo>
                      <a:cubicBezTo>
                        <a:pt x="7418" y="40958"/>
                        <a:pt x="55995" y="0"/>
                        <a:pt x="135053" y="0"/>
                      </a:cubicBezTo>
                      <a:cubicBezTo>
                        <a:pt x="169343" y="0"/>
                        <a:pt x="216015" y="8573"/>
                        <a:pt x="262688" y="37148"/>
                      </a:cubicBezTo>
                      <a:cubicBezTo>
                        <a:pt x="271260" y="41910"/>
                        <a:pt x="270308" y="45720"/>
                        <a:pt x="266498" y="51435"/>
                      </a:cubicBezTo>
                      <a:lnTo>
                        <a:pt x="257925" y="66675"/>
                      </a:lnTo>
                      <a:cubicBezTo>
                        <a:pt x="254115" y="74295"/>
                        <a:pt x="250305" y="76200"/>
                        <a:pt x="243638" y="71438"/>
                      </a:cubicBezTo>
                      <a:cubicBezTo>
                        <a:pt x="207443" y="50483"/>
                        <a:pt x="182678" y="39053"/>
                        <a:pt x="138863" y="39053"/>
                      </a:cubicBezTo>
                      <a:cubicBezTo>
                        <a:pt x="82665" y="39053"/>
                        <a:pt x="55043" y="62865"/>
                        <a:pt x="55043" y="100013"/>
                      </a:cubicBezTo>
                      <a:cubicBezTo>
                        <a:pt x="55043" y="137160"/>
                        <a:pt x="88380" y="142875"/>
                        <a:pt x="149340" y="152400"/>
                      </a:cubicBezTo>
                      <a:cubicBezTo>
                        <a:pt x="215063" y="161925"/>
                        <a:pt x="278880" y="182880"/>
                        <a:pt x="278880" y="247650"/>
                      </a:cubicBezTo>
                      <a:cubicBezTo>
                        <a:pt x="278880" y="308610"/>
                        <a:pt x="229350" y="352425"/>
                        <a:pt x="141720" y="352425"/>
                      </a:cubicBezTo>
                      <a:cubicBezTo>
                        <a:pt x="105525" y="352425"/>
                        <a:pt x="54090" y="342900"/>
                        <a:pt x="4560" y="309563"/>
                      </a:cubicBezTo>
                      <a:cubicBezTo>
                        <a:pt x="-1155" y="305753"/>
                        <a:pt x="-1155" y="301943"/>
                        <a:pt x="2655" y="295275"/>
                      </a:cubicBezTo>
                      <a:lnTo>
                        <a:pt x="12180" y="278130"/>
                      </a:lnTo>
                      <a:cubicBezTo>
                        <a:pt x="15990" y="270510"/>
                        <a:pt x="19800" y="268605"/>
                        <a:pt x="26468" y="274320"/>
                      </a:cubicBezTo>
                      <a:cubicBezTo>
                        <a:pt x="55995" y="294323"/>
                        <a:pt x="95048" y="311468"/>
                        <a:pt x="138863" y="311468"/>
                      </a:cubicBezTo>
                      <a:cubicBezTo>
                        <a:pt x="203633" y="313373"/>
                        <a:pt x="230303" y="284798"/>
                        <a:pt x="230303" y="25146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3" name="Graphic 2">
                  <a:extLst>
                    <a:ext uri="{FF2B5EF4-FFF2-40B4-BE49-F238E27FC236}">
                      <a16:creationId xmlns:a16="http://schemas.microsoft.com/office/drawing/2014/main" id="{AB2051F1-2BC8-4F99-918C-17052434681F}"/>
                    </a:ext>
                  </a:extLst>
                </p:cNvPr>
                <p:cNvSpPr/>
                <p:nvPr/>
              </p:nvSpPr>
              <p:spPr>
                <a:xfrm>
                  <a:off x="5259704" y="2286952"/>
                  <a:ext cx="232349" cy="424814"/>
                </a:xfrm>
                <a:custGeom>
                  <a:avLst/>
                  <a:gdLst>
                    <a:gd name="connsiteX0" fmla="*/ 162877 w 232349"/>
                    <a:gd name="connsiteY0" fmla="*/ 424815 h 424814"/>
                    <a:gd name="connsiteX1" fmla="*/ 42863 w 232349"/>
                    <a:gd name="connsiteY1" fmla="*/ 277178 h 424814"/>
                    <a:gd name="connsiteX2" fmla="*/ 42863 w 232349"/>
                    <a:gd name="connsiteY2" fmla="*/ 120015 h 424814"/>
                    <a:gd name="connsiteX3" fmla="*/ 10477 w 232349"/>
                    <a:gd name="connsiteY3" fmla="*/ 120015 h 424814"/>
                    <a:gd name="connsiteX4" fmla="*/ 0 w 232349"/>
                    <a:gd name="connsiteY4" fmla="*/ 109537 h 424814"/>
                    <a:gd name="connsiteX5" fmla="*/ 0 w 232349"/>
                    <a:gd name="connsiteY5" fmla="*/ 89535 h 424814"/>
                    <a:gd name="connsiteX6" fmla="*/ 10477 w 232349"/>
                    <a:gd name="connsiteY6" fmla="*/ 79058 h 424814"/>
                    <a:gd name="connsiteX7" fmla="*/ 42863 w 232349"/>
                    <a:gd name="connsiteY7" fmla="*/ 79058 h 424814"/>
                    <a:gd name="connsiteX8" fmla="*/ 42863 w 232349"/>
                    <a:gd name="connsiteY8" fmla="*/ 10478 h 424814"/>
                    <a:gd name="connsiteX9" fmla="*/ 52388 w 232349"/>
                    <a:gd name="connsiteY9" fmla="*/ 0 h 424814"/>
                    <a:gd name="connsiteX10" fmla="*/ 81915 w 232349"/>
                    <a:gd name="connsiteY10" fmla="*/ 0 h 424814"/>
                    <a:gd name="connsiteX11" fmla="*/ 91440 w 232349"/>
                    <a:gd name="connsiteY11" fmla="*/ 10478 h 424814"/>
                    <a:gd name="connsiteX12" fmla="*/ 91440 w 232349"/>
                    <a:gd name="connsiteY12" fmla="*/ 80010 h 424814"/>
                    <a:gd name="connsiteX13" fmla="*/ 211455 w 232349"/>
                    <a:gd name="connsiteY13" fmla="*/ 80010 h 424814"/>
                    <a:gd name="connsiteX14" fmla="*/ 220980 w 232349"/>
                    <a:gd name="connsiteY14" fmla="*/ 90487 h 424814"/>
                    <a:gd name="connsiteX15" fmla="*/ 220980 w 232349"/>
                    <a:gd name="connsiteY15" fmla="*/ 110490 h 424814"/>
                    <a:gd name="connsiteX16" fmla="*/ 211455 w 232349"/>
                    <a:gd name="connsiteY16" fmla="*/ 120967 h 424814"/>
                    <a:gd name="connsiteX17" fmla="*/ 91440 w 232349"/>
                    <a:gd name="connsiteY17" fmla="*/ 120967 h 424814"/>
                    <a:gd name="connsiteX18" fmla="*/ 91440 w 232349"/>
                    <a:gd name="connsiteY18" fmla="*/ 273368 h 424814"/>
                    <a:gd name="connsiteX19" fmla="*/ 167640 w 232349"/>
                    <a:gd name="connsiteY19" fmla="*/ 379095 h 424814"/>
                    <a:gd name="connsiteX20" fmla="*/ 214313 w 232349"/>
                    <a:gd name="connsiteY20" fmla="*/ 369570 h 424814"/>
                    <a:gd name="connsiteX21" fmla="*/ 227647 w 232349"/>
                    <a:gd name="connsiteY21" fmla="*/ 374333 h 424814"/>
                    <a:gd name="connsiteX22" fmla="*/ 231457 w 232349"/>
                    <a:gd name="connsiteY22" fmla="*/ 395287 h 424814"/>
                    <a:gd name="connsiteX23" fmla="*/ 226695 w 232349"/>
                    <a:gd name="connsiteY23" fmla="*/ 408623 h 424814"/>
                    <a:gd name="connsiteX24" fmla="*/ 162877 w 232349"/>
                    <a:gd name="connsiteY24" fmla="*/ 424815 h 424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2349" h="424814">
                      <a:moveTo>
                        <a:pt x="162877" y="424815"/>
                      </a:moveTo>
                      <a:cubicBezTo>
                        <a:pt x="75247" y="424815"/>
                        <a:pt x="42863" y="370523"/>
                        <a:pt x="42863" y="277178"/>
                      </a:cubicBezTo>
                      <a:lnTo>
                        <a:pt x="42863" y="120015"/>
                      </a:lnTo>
                      <a:lnTo>
                        <a:pt x="10477" y="120015"/>
                      </a:lnTo>
                      <a:cubicBezTo>
                        <a:pt x="1905" y="120015"/>
                        <a:pt x="0" y="118110"/>
                        <a:pt x="0" y="109537"/>
                      </a:cubicBezTo>
                      <a:lnTo>
                        <a:pt x="0" y="89535"/>
                      </a:lnTo>
                      <a:cubicBezTo>
                        <a:pt x="0" y="80962"/>
                        <a:pt x="1905" y="79058"/>
                        <a:pt x="10477" y="79058"/>
                      </a:cubicBezTo>
                      <a:lnTo>
                        <a:pt x="42863" y="79058"/>
                      </a:lnTo>
                      <a:lnTo>
                        <a:pt x="42863" y="10478"/>
                      </a:lnTo>
                      <a:cubicBezTo>
                        <a:pt x="42863" y="1905"/>
                        <a:pt x="44767" y="0"/>
                        <a:pt x="52388" y="0"/>
                      </a:cubicBezTo>
                      <a:lnTo>
                        <a:pt x="81915" y="0"/>
                      </a:lnTo>
                      <a:cubicBezTo>
                        <a:pt x="90488" y="0"/>
                        <a:pt x="91440" y="1905"/>
                        <a:pt x="91440" y="10478"/>
                      </a:cubicBezTo>
                      <a:lnTo>
                        <a:pt x="91440" y="80010"/>
                      </a:lnTo>
                      <a:lnTo>
                        <a:pt x="211455" y="80010"/>
                      </a:lnTo>
                      <a:cubicBezTo>
                        <a:pt x="219075" y="80010"/>
                        <a:pt x="220980" y="81915"/>
                        <a:pt x="220980" y="90487"/>
                      </a:cubicBezTo>
                      <a:lnTo>
                        <a:pt x="220980" y="110490"/>
                      </a:lnTo>
                      <a:cubicBezTo>
                        <a:pt x="220980" y="119062"/>
                        <a:pt x="219075" y="120967"/>
                        <a:pt x="211455" y="120967"/>
                      </a:cubicBezTo>
                      <a:lnTo>
                        <a:pt x="91440" y="120967"/>
                      </a:lnTo>
                      <a:lnTo>
                        <a:pt x="91440" y="273368"/>
                      </a:lnTo>
                      <a:cubicBezTo>
                        <a:pt x="91440" y="350520"/>
                        <a:pt x="115252" y="379095"/>
                        <a:pt x="167640" y="379095"/>
                      </a:cubicBezTo>
                      <a:cubicBezTo>
                        <a:pt x="186690" y="379095"/>
                        <a:pt x="197167" y="378143"/>
                        <a:pt x="214313" y="369570"/>
                      </a:cubicBezTo>
                      <a:cubicBezTo>
                        <a:pt x="222885" y="364808"/>
                        <a:pt x="224790" y="365760"/>
                        <a:pt x="227647" y="374333"/>
                      </a:cubicBezTo>
                      <a:lnTo>
                        <a:pt x="231457" y="395287"/>
                      </a:lnTo>
                      <a:cubicBezTo>
                        <a:pt x="233363" y="402908"/>
                        <a:pt x="232410" y="404812"/>
                        <a:pt x="226695" y="408623"/>
                      </a:cubicBezTo>
                      <a:cubicBezTo>
                        <a:pt x="200025" y="424815"/>
                        <a:pt x="171450" y="424815"/>
                        <a:pt x="162877" y="424815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4" name="Graphic 2">
                  <a:extLst>
                    <a:ext uri="{FF2B5EF4-FFF2-40B4-BE49-F238E27FC236}">
                      <a16:creationId xmlns:a16="http://schemas.microsoft.com/office/drawing/2014/main" id="{7C135F7A-6D65-4A10-A809-E30CC4E21F0B}"/>
                    </a:ext>
                  </a:extLst>
                </p:cNvPr>
                <p:cNvSpPr/>
                <p:nvPr/>
              </p:nvSpPr>
              <p:spPr>
                <a:xfrm>
                  <a:off x="5584506" y="2358389"/>
                  <a:ext cx="337185" cy="353377"/>
                </a:xfrm>
                <a:custGeom>
                  <a:avLst/>
                  <a:gdLst>
                    <a:gd name="connsiteX0" fmla="*/ 311468 w 337185"/>
                    <a:gd name="connsiteY0" fmla="*/ 292418 h 353377"/>
                    <a:gd name="connsiteX1" fmla="*/ 311468 w 337185"/>
                    <a:gd name="connsiteY1" fmla="*/ 306705 h 353377"/>
                    <a:gd name="connsiteX2" fmla="*/ 177165 w 337185"/>
                    <a:gd name="connsiteY2" fmla="*/ 353378 h 353377"/>
                    <a:gd name="connsiteX3" fmla="*/ 0 w 337185"/>
                    <a:gd name="connsiteY3" fmla="*/ 177165 h 353377"/>
                    <a:gd name="connsiteX4" fmla="*/ 173355 w 337185"/>
                    <a:gd name="connsiteY4" fmla="*/ 0 h 353377"/>
                    <a:gd name="connsiteX5" fmla="*/ 337185 w 337185"/>
                    <a:gd name="connsiteY5" fmla="*/ 182880 h 353377"/>
                    <a:gd name="connsiteX6" fmla="*/ 327660 w 337185"/>
                    <a:gd name="connsiteY6" fmla="*/ 193358 h 353377"/>
                    <a:gd name="connsiteX7" fmla="*/ 50483 w 337185"/>
                    <a:gd name="connsiteY7" fmla="*/ 193358 h 353377"/>
                    <a:gd name="connsiteX8" fmla="*/ 179070 w 337185"/>
                    <a:gd name="connsiteY8" fmla="*/ 308610 h 353377"/>
                    <a:gd name="connsiteX9" fmla="*/ 283845 w 337185"/>
                    <a:gd name="connsiteY9" fmla="*/ 275273 h 353377"/>
                    <a:gd name="connsiteX10" fmla="*/ 299085 w 337185"/>
                    <a:gd name="connsiteY10" fmla="*/ 276225 h 353377"/>
                    <a:gd name="connsiteX11" fmla="*/ 311468 w 337185"/>
                    <a:gd name="connsiteY11" fmla="*/ 292418 h 353377"/>
                    <a:gd name="connsiteX12" fmla="*/ 287655 w 337185"/>
                    <a:gd name="connsiteY12" fmla="*/ 159068 h 353377"/>
                    <a:gd name="connsiteX13" fmla="*/ 173355 w 337185"/>
                    <a:gd name="connsiteY13" fmla="*/ 40958 h 353377"/>
                    <a:gd name="connsiteX14" fmla="*/ 51435 w 337185"/>
                    <a:gd name="connsiteY14" fmla="*/ 159068 h 353377"/>
                    <a:gd name="connsiteX15" fmla="*/ 287655 w 337185"/>
                    <a:gd name="connsiteY15" fmla="*/ 159068 h 353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37185" h="353377">
                      <a:moveTo>
                        <a:pt x="311468" y="292418"/>
                      </a:moveTo>
                      <a:cubicBezTo>
                        <a:pt x="316230" y="298133"/>
                        <a:pt x="316230" y="301943"/>
                        <a:pt x="311468" y="306705"/>
                      </a:cubicBezTo>
                      <a:cubicBezTo>
                        <a:pt x="280988" y="337185"/>
                        <a:pt x="225743" y="353378"/>
                        <a:pt x="177165" y="353378"/>
                      </a:cubicBezTo>
                      <a:cubicBezTo>
                        <a:pt x="77153" y="353378"/>
                        <a:pt x="0" y="275273"/>
                        <a:pt x="0" y="177165"/>
                      </a:cubicBezTo>
                      <a:cubicBezTo>
                        <a:pt x="0" y="80010"/>
                        <a:pt x="77153" y="0"/>
                        <a:pt x="173355" y="0"/>
                      </a:cubicBezTo>
                      <a:cubicBezTo>
                        <a:pt x="277178" y="0"/>
                        <a:pt x="337185" y="83820"/>
                        <a:pt x="337185" y="182880"/>
                      </a:cubicBezTo>
                      <a:cubicBezTo>
                        <a:pt x="337185" y="191453"/>
                        <a:pt x="336233" y="193358"/>
                        <a:pt x="327660" y="193358"/>
                      </a:cubicBezTo>
                      <a:lnTo>
                        <a:pt x="50483" y="193358"/>
                      </a:lnTo>
                      <a:cubicBezTo>
                        <a:pt x="55245" y="255270"/>
                        <a:pt x="111443" y="308610"/>
                        <a:pt x="179070" y="308610"/>
                      </a:cubicBezTo>
                      <a:cubicBezTo>
                        <a:pt x="211455" y="308610"/>
                        <a:pt x="251460" y="299085"/>
                        <a:pt x="283845" y="275273"/>
                      </a:cubicBezTo>
                      <a:cubicBezTo>
                        <a:pt x="291465" y="271463"/>
                        <a:pt x="293370" y="270510"/>
                        <a:pt x="299085" y="276225"/>
                      </a:cubicBezTo>
                      <a:lnTo>
                        <a:pt x="311468" y="292418"/>
                      </a:lnTo>
                      <a:close/>
                      <a:moveTo>
                        <a:pt x="287655" y="159068"/>
                      </a:moveTo>
                      <a:cubicBezTo>
                        <a:pt x="285750" y="100013"/>
                        <a:pt x="240983" y="40958"/>
                        <a:pt x="173355" y="40958"/>
                      </a:cubicBezTo>
                      <a:cubicBezTo>
                        <a:pt x="104775" y="40958"/>
                        <a:pt x="54293" y="99060"/>
                        <a:pt x="51435" y="159068"/>
                      </a:cubicBezTo>
                      <a:lnTo>
                        <a:pt x="287655" y="15906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  <p:sp>
              <p:nvSpPr>
                <p:cNvPr id="25" name="Graphic 2">
                  <a:extLst>
                    <a:ext uri="{FF2B5EF4-FFF2-40B4-BE49-F238E27FC236}">
                      <a16:creationId xmlns:a16="http://schemas.microsoft.com/office/drawing/2014/main" id="{8390E8EB-7A74-407C-98E8-53EE848B8329}"/>
                    </a:ext>
                  </a:extLst>
                </p:cNvPr>
                <p:cNvSpPr/>
                <p:nvPr/>
              </p:nvSpPr>
              <p:spPr>
                <a:xfrm>
                  <a:off x="6054089" y="2359342"/>
                  <a:ext cx="286702" cy="345757"/>
                </a:xfrm>
                <a:custGeom>
                  <a:avLst/>
                  <a:gdLst>
                    <a:gd name="connsiteX0" fmla="*/ 40005 w 286702"/>
                    <a:gd name="connsiteY0" fmla="*/ 77152 h 345757"/>
                    <a:gd name="connsiteX1" fmla="*/ 154305 w 286702"/>
                    <a:gd name="connsiteY1" fmla="*/ 0 h 345757"/>
                    <a:gd name="connsiteX2" fmla="*/ 286703 w 286702"/>
                    <a:gd name="connsiteY2" fmla="*/ 149543 h 345757"/>
                    <a:gd name="connsiteX3" fmla="*/ 286703 w 286702"/>
                    <a:gd name="connsiteY3" fmla="*/ 335280 h 345757"/>
                    <a:gd name="connsiteX4" fmla="*/ 277178 w 286702"/>
                    <a:gd name="connsiteY4" fmla="*/ 345758 h 345757"/>
                    <a:gd name="connsiteX5" fmla="*/ 247650 w 286702"/>
                    <a:gd name="connsiteY5" fmla="*/ 345758 h 345757"/>
                    <a:gd name="connsiteX6" fmla="*/ 238125 w 286702"/>
                    <a:gd name="connsiteY6" fmla="*/ 335280 h 345757"/>
                    <a:gd name="connsiteX7" fmla="*/ 238125 w 286702"/>
                    <a:gd name="connsiteY7" fmla="*/ 161925 h 345757"/>
                    <a:gd name="connsiteX8" fmla="*/ 143828 w 286702"/>
                    <a:gd name="connsiteY8" fmla="*/ 43815 h 345757"/>
                    <a:gd name="connsiteX9" fmla="*/ 48578 w 286702"/>
                    <a:gd name="connsiteY9" fmla="*/ 166688 h 345757"/>
                    <a:gd name="connsiteX10" fmla="*/ 48578 w 286702"/>
                    <a:gd name="connsiteY10" fmla="*/ 334328 h 345757"/>
                    <a:gd name="connsiteX11" fmla="*/ 39053 w 286702"/>
                    <a:gd name="connsiteY11" fmla="*/ 344805 h 345757"/>
                    <a:gd name="connsiteX12" fmla="*/ 9525 w 286702"/>
                    <a:gd name="connsiteY12" fmla="*/ 344805 h 345757"/>
                    <a:gd name="connsiteX13" fmla="*/ 0 w 286702"/>
                    <a:gd name="connsiteY13" fmla="*/ 334328 h 345757"/>
                    <a:gd name="connsiteX14" fmla="*/ 0 w 286702"/>
                    <a:gd name="connsiteY14" fmla="*/ 168593 h 345757"/>
                    <a:gd name="connsiteX15" fmla="*/ 0 w 286702"/>
                    <a:gd name="connsiteY15" fmla="*/ 16193 h 345757"/>
                    <a:gd name="connsiteX16" fmla="*/ 9525 w 286702"/>
                    <a:gd name="connsiteY16" fmla="*/ 5715 h 345757"/>
                    <a:gd name="connsiteX17" fmla="*/ 25717 w 286702"/>
                    <a:gd name="connsiteY17" fmla="*/ 5715 h 345757"/>
                    <a:gd name="connsiteX18" fmla="*/ 37147 w 286702"/>
                    <a:gd name="connsiteY18" fmla="*/ 16193 h 345757"/>
                    <a:gd name="connsiteX19" fmla="*/ 40005 w 286702"/>
                    <a:gd name="connsiteY19" fmla="*/ 77152 h 345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86702" h="345757">
                      <a:moveTo>
                        <a:pt x="40005" y="77152"/>
                      </a:moveTo>
                      <a:cubicBezTo>
                        <a:pt x="54292" y="50482"/>
                        <a:pt x="88582" y="0"/>
                        <a:pt x="154305" y="0"/>
                      </a:cubicBezTo>
                      <a:cubicBezTo>
                        <a:pt x="225742" y="0"/>
                        <a:pt x="286703" y="42863"/>
                        <a:pt x="286703" y="149543"/>
                      </a:cubicBezTo>
                      <a:lnTo>
                        <a:pt x="286703" y="335280"/>
                      </a:lnTo>
                      <a:cubicBezTo>
                        <a:pt x="286703" y="343853"/>
                        <a:pt x="283845" y="345758"/>
                        <a:pt x="277178" y="345758"/>
                      </a:cubicBezTo>
                      <a:lnTo>
                        <a:pt x="247650" y="345758"/>
                      </a:lnTo>
                      <a:cubicBezTo>
                        <a:pt x="240030" y="345758"/>
                        <a:pt x="238125" y="343853"/>
                        <a:pt x="238125" y="335280"/>
                      </a:cubicBezTo>
                      <a:lnTo>
                        <a:pt x="238125" y="161925"/>
                      </a:lnTo>
                      <a:cubicBezTo>
                        <a:pt x="238125" y="83820"/>
                        <a:pt x="198120" y="43815"/>
                        <a:pt x="143828" y="43815"/>
                      </a:cubicBezTo>
                      <a:cubicBezTo>
                        <a:pt x="85725" y="43815"/>
                        <a:pt x="48578" y="100013"/>
                        <a:pt x="48578" y="166688"/>
                      </a:cubicBezTo>
                      <a:lnTo>
                        <a:pt x="48578" y="334328"/>
                      </a:lnTo>
                      <a:cubicBezTo>
                        <a:pt x="48578" y="342900"/>
                        <a:pt x="46672" y="344805"/>
                        <a:pt x="39053" y="344805"/>
                      </a:cubicBezTo>
                      <a:lnTo>
                        <a:pt x="9525" y="344805"/>
                      </a:lnTo>
                      <a:cubicBezTo>
                        <a:pt x="1905" y="344805"/>
                        <a:pt x="0" y="342900"/>
                        <a:pt x="0" y="334328"/>
                      </a:cubicBezTo>
                      <a:lnTo>
                        <a:pt x="0" y="168593"/>
                      </a:lnTo>
                      <a:lnTo>
                        <a:pt x="0" y="16193"/>
                      </a:lnTo>
                      <a:cubicBezTo>
                        <a:pt x="0" y="7620"/>
                        <a:pt x="2857" y="5715"/>
                        <a:pt x="9525" y="5715"/>
                      </a:cubicBezTo>
                      <a:lnTo>
                        <a:pt x="25717" y="5715"/>
                      </a:lnTo>
                      <a:cubicBezTo>
                        <a:pt x="30480" y="5715"/>
                        <a:pt x="34290" y="7620"/>
                        <a:pt x="37147" y="16193"/>
                      </a:cubicBezTo>
                      <a:lnTo>
                        <a:pt x="40005" y="77152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ru-RU" sz="2700"/>
                </a:p>
              </p:txBody>
            </p:sp>
          </p:grpSp>
        </p:grpSp>
        <p:grpSp>
          <p:nvGrpSpPr>
            <p:cNvPr id="10" name="Graphic 2">
              <a:extLst>
                <a:ext uri="{FF2B5EF4-FFF2-40B4-BE49-F238E27FC236}">
                  <a16:creationId xmlns:a16="http://schemas.microsoft.com/office/drawing/2014/main" id="{85C497FC-D399-4F8A-9E42-CA4DDEE1FD1C}"/>
                </a:ext>
              </a:extLst>
            </p:cNvPr>
            <p:cNvGrpSpPr/>
            <p:nvPr/>
          </p:nvGrpSpPr>
          <p:grpSpPr>
            <a:xfrm>
              <a:off x="4986337" y="2867977"/>
              <a:ext cx="1352550" cy="295275"/>
              <a:chOff x="4986337" y="2867977"/>
              <a:chExt cx="1352550" cy="295275"/>
            </a:xfrm>
            <a:grpFill/>
          </p:grpSpPr>
          <p:sp>
            <p:nvSpPr>
              <p:cNvPr id="11" name="Graphic 2">
                <a:extLst>
                  <a:ext uri="{FF2B5EF4-FFF2-40B4-BE49-F238E27FC236}">
                    <a16:creationId xmlns:a16="http://schemas.microsoft.com/office/drawing/2014/main" id="{26E4C68A-85AC-4E19-BA0C-D6ABCCF0F683}"/>
                  </a:ext>
                </a:extLst>
              </p:cNvPr>
              <p:cNvSpPr/>
              <p:nvPr/>
            </p:nvSpPr>
            <p:spPr>
              <a:xfrm>
                <a:off x="4986337" y="2867977"/>
                <a:ext cx="156209" cy="236220"/>
              </a:xfrm>
              <a:custGeom>
                <a:avLst/>
                <a:gdLst>
                  <a:gd name="connsiteX0" fmla="*/ 0 w 156209"/>
                  <a:gd name="connsiteY0" fmla="*/ 225743 h 236220"/>
                  <a:gd name="connsiteX1" fmla="*/ 0 w 156209"/>
                  <a:gd name="connsiteY1" fmla="*/ 0 h 236220"/>
                  <a:gd name="connsiteX2" fmla="*/ 44767 w 156209"/>
                  <a:gd name="connsiteY2" fmla="*/ 0 h 236220"/>
                  <a:gd name="connsiteX3" fmla="*/ 44767 w 156209"/>
                  <a:gd name="connsiteY3" fmla="*/ 79058 h 236220"/>
                  <a:gd name="connsiteX4" fmla="*/ 46672 w 156209"/>
                  <a:gd name="connsiteY4" fmla="*/ 79058 h 236220"/>
                  <a:gd name="connsiteX5" fmla="*/ 94297 w 156209"/>
                  <a:gd name="connsiteY5" fmla="*/ 64770 h 236220"/>
                  <a:gd name="connsiteX6" fmla="*/ 156210 w 156209"/>
                  <a:gd name="connsiteY6" fmla="*/ 143827 h 236220"/>
                  <a:gd name="connsiteX7" fmla="*/ 156210 w 156209"/>
                  <a:gd name="connsiteY7" fmla="*/ 147638 h 236220"/>
                  <a:gd name="connsiteX8" fmla="*/ 67628 w 156209"/>
                  <a:gd name="connsiteY8" fmla="*/ 236220 h 236220"/>
                  <a:gd name="connsiteX9" fmla="*/ 0 w 156209"/>
                  <a:gd name="connsiteY9" fmla="*/ 225743 h 236220"/>
                  <a:gd name="connsiteX10" fmla="*/ 110490 w 156209"/>
                  <a:gd name="connsiteY10" fmla="*/ 153352 h 236220"/>
                  <a:gd name="connsiteX11" fmla="*/ 110490 w 156209"/>
                  <a:gd name="connsiteY11" fmla="*/ 147638 h 236220"/>
                  <a:gd name="connsiteX12" fmla="*/ 73342 w 156209"/>
                  <a:gd name="connsiteY12" fmla="*/ 99060 h 236220"/>
                  <a:gd name="connsiteX13" fmla="*/ 44767 w 156209"/>
                  <a:gd name="connsiteY13" fmla="*/ 106680 h 236220"/>
                  <a:gd name="connsiteX14" fmla="*/ 44767 w 156209"/>
                  <a:gd name="connsiteY14" fmla="*/ 200025 h 236220"/>
                  <a:gd name="connsiteX15" fmla="*/ 70485 w 156209"/>
                  <a:gd name="connsiteY15" fmla="*/ 204788 h 236220"/>
                  <a:gd name="connsiteX16" fmla="*/ 110490 w 156209"/>
                  <a:gd name="connsiteY16" fmla="*/ 153352 h 236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56209" h="236220">
                    <a:moveTo>
                      <a:pt x="0" y="225743"/>
                    </a:moveTo>
                    <a:lnTo>
                      <a:pt x="0" y="0"/>
                    </a:lnTo>
                    <a:lnTo>
                      <a:pt x="44767" y="0"/>
                    </a:lnTo>
                    <a:lnTo>
                      <a:pt x="44767" y="79058"/>
                    </a:lnTo>
                    <a:lnTo>
                      <a:pt x="46672" y="79058"/>
                    </a:lnTo>
                    <a:cubicBezTo>
                      <a:pt x="58103" y="70485"/>
                      <a:pt x="73342" y="64770"/>
                      <a:pt x="94297" y="64770"/>
                    </a:cubicBezTo>
                    <a:cubicBezTo>
                      <a:pt x="125730" y="64770"/>
                      <a:pt x="156210" y="83820"/>
                      <a:pt x="156210" y="143827"/>
                    </a:cubicBezTo>
                    <a:lnTo>
                      <a:pt x="156210" y="147638"/>
                    </a:lnTo>
                    <a:cubicBezTo>
                      <a:pt x="156210" y="208598"/>
                      <a:pt x="125730" y="236220"/>
                      <a:pt x="67628" y="236220"/>
                    </a:cubicBezTo>
                    <a:cubicBezTo>
                      <a:pt x="42863" y="236220"/>
                      <a:pt x="17145" y="231458"/>
                      <a:pt x="0" y="225743"/>
                    </a:cubicBezTo>
                    <a:close/>
                    <a:moveTo>
                      <a:pt x="110490" y="153352"/>
                    </a:moveTo>
                    <a:lnTo>
                      <a:pt x="110490" y="147638"/>
                    </a:lnTo>
                    <a:cubicBezTo>
                      <a:pt x="110490" y="109538"/>
                      <a:pt x="98108" y="99060"/>
                      <a:pt x="73342" y="99060"/>
                    </a:cubicBezTo>
                    <a:cubicBezTo>
                      <a:pt x="61913" y="99060"/>
                      <a:pt x="50483" y="103823"/>
                      <a:pt x="44767" y="106680"/>
                    </a:cubicBezTo>
                    <a:lnTo>
                      <a:pt x="44767" y="200025"/>
                    </a:lnTo>
                    <a:cubicBezTo>
                      <a:pt x="50483" y="202883"/>
                      <a:pt x="59055" y="204788"/>
                      <a:pt x="70485" y="204788"/>
                    </a:cubicBezTo>
                    <a:cubicBezTo>
                      <a:pt x="92392" y="203835"/>
                      <a:pt x="110490" y="193358"/>
                      <a:pt x="110490" y="15335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2" name="Graphic 2">
                <a:extLst>
                  <a:ext uri="{FF2B5EF4-FFF2-40B4-BE49-F238E27FC236}">
                    <a16:creationId xmlns:a16="http://schemas.microsoft.com/office/drawing/2014/main" id="{CCBFF9E5-76DA-4C53-9CAE-5E156CDA571E}"/>
                  </a:ext>
                </a:extLst>
              </p:cNvPr>
              <p:cNvSpPr/>
              <p:nvPr/>
            </p:nvSpPr>
            <p:spPr>
              <a:xfrm>
                <a:off x="5154929" y="2934652"/>
                <a:ext cx="162877" cy="228600"/>
              </a:xfrm>
              <a:custGeom>
                <a:avLst/>
                <a:gdLst>
                  <a:gd name="connsiteX0" fmla="*/ 10478 w 162877"/>
                  <a:gd name="connsiteY0" fmla="*/ 222885 h 228600"/>
                  <a:gd name="connsiteX1" fmla="*/ 10478 w 162877"/>
                  <a:gd name="connsiteY1" fmla="*/ 193358 h 228600"/>
                  <a:gd name="connsiteX2" fmla="*/ 27623 w 162877"/>
                  <a:gd name="connsiteY2" fmla="*/ 195263 h 228600"/>
                  <a:gd name="connsiteX3" fmla="*/ 57150 w 162877"/>
                  <a:gd name="connsiteY3" fmla="*/ 175260 h 228600"/>
                  <a:gd name="connsiteX4" fmla="*/ 61913 w 162877"/>
                  <a:gd name="connsiteY4" fmla="*/ 161925 h 228600"/>
                  <a:gd name="connsiteX5" fmla="*/ 0 w 162877"/>
                  <a:gd name="connsiteY5" fmla="*/ 0 h 228600"/>
                  <a:gd name="connsiteX6" fmla="*/ 46673 w 162877"/>
                  <a:gd name="connsiteY6" fmla="*/ 0 h 228600"/>
                  <a:gd name="connsiteX7" fmla="*/ 84773 w 162877"/>
                  <a:gd name="connsiteY7" fmla="*/ 108585 h 228600"/>
                  <a:gd name="connsiteX8" fmla="*/ 85725 w 162877"/>
                  <a:gd name="connsiteY8" fmla="*/ 108585 h 228600"/>
                  <a:gd name="connsiteX9" fmla="*/ 120967 w 162877"/>
                  <a:gd name="connsiteY9" fmla="*/ 0 h 228600"/>
                  <a:gd name="connsiteX10" fmla="*/ 162877 w 162877"/>
                  <a:gd name="connsiteY10" fmla="*/ 0 h 228600"/>
                  <a:gd name="connsiteX11" fmla="*/ 98108 w 162877"/>
                  <a:gd name="connsiteY11" fmla="*/ 182880 h 228600"/>
                  <a:gd name="connsiteX12" fmla="*/ 38100 w 162877"/>
                  <a:gd name="connsiteY12" fmla="*/ 228600 h 228600"/>
                  <a:gd name="connsiteX13" fmla="*/ 10478 w 162877"/>
                  <a:gd name="connsiteY13" fmla="*/ 222885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877" h="228600">
                    <a:moveTo>
                      <a:pt x="10478" y="222885"/>
                    </a:moveTo>
                    <a:lnTo>
                      <a:pt x="10478" y="193358"/>
                    </a:lnTo>
                    <a:cubicBezTo>
                      <a:pt x="15240" y="194310"/>
                      <a:pt x="21908" y="195263"/>
                      <a:pt x="27623" y="195263"/>
                    </a:cubicBezTo>
                    <a:cubicBezTo>
                      <a:pt x="42863" y="195263"/>
                      <a:pt x="51435" y="189548"/>
                      <a:pt x="57150" y="175260"/>
                    </a:cubicBezTo>
                    <a:lnTo>
                      <a:pt x="61913" y="161925"/>
                    </a:lnTo>
                    <a:lnTo>
                      <a:pt x="0" y="0"/>
                    </a:lnTo>
                    <a:lnTo>
                      <a:pt x="46673" y="0"/>
                    </a:lnTo>
                    <a:lnTo>
                      <a:pt x="84773" y="108585"/>
                    </a:lnTo>
                    <a:lnTo>
                      <a:pt x="85725" y="108585"/>
                    </a:lnTo>
                    <a:lnTo>
                      <a:pt x="120967" y="0"/>
                    </a:lnTo>
                    <a:lnTo>
                      <a:pt x="162877" y="0"/>
                    </a:lnTo>
                    <a:lnTo>
                      <a:pt x="98108" y="182880"/>
                    </a:lnTo>
                    <a:cubicBezTo>
                      <a:pt x="86677" y="215265"/>
                      <a:pt x="70485" y="228600"/>
                      <a:pt x="38100" y="228600"/>
                    </a:cubicBezTo>
                    <a:cubicBezTo>
                      <a:pt x="28575" y="228600"/>
                      <a:pt x="16192" y="225743"/>
                      <a:pt x="10478" y="22288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3" name="Graphic 2">
                <a:extLst>
                  <a:ext uri="{FF2B5EF4-FFF2-40B4-BE49-F238E27FC236}">
                    <a16:creationId xmlns:a16="http://schemas.microsoft.com/office/drawing/2014/main" id="{4F8CDD56-4A21-4D88-B6E6-B60AD8592017}"/>
                  </a:ext>
                </a:extLst>
              </p:cNvPr>
              <p:cNvSpPr/>
              <p:nvPr/>
            </p:nvSpPr>
            <p:spPr>
              <a:xfrm>
                <a:off x="5395912" y="2882264"/>
                <a:ext cx="200977" cy="218122"/>
              </a:xfrm>
              <a:custGeom>
                <a:avLst/>
                <a:gdLst>
                  <a:gd name="connsiteX0" fmla="*/ 0 w 200977"/>
                  <a:gd name="connsiteY0" fmla="*/ 0 h 218122"/>
                  <a:gd name="connsiteX1" fmla="*/ 49530 w 200977"/>
                  <a:gd name="connsiteY1" fmla="*/ 0 h 218122"/>
                  <a:gd name="connsiteX2" fmla="*/ 102870 w 200977"/>
                  <a:gd name="connsiteY2" fmla="*/ 160020 h 218122"/>
                  <a:gd name="connsiteX3" fmla="*/ 103822 w 200977"/>
                  <a:gd name="connsiteY3" fmla="*/ 160020 h 218122"/>
                  <a:gd name="connsiteX4" fmla="*/ 156210 w 200977"/>
                  <a:gd name="connsiteY4" fmla="*/ 0 h 218122"/>
                  <a:gd name="connsiteX5" fmla="*/ 200978 w 200977"/>
                  <a:gd name="connsiteY5" fmla="*/ 0 h 218122"/>
                  <a:gd name="connsiteX6" fmla="*/ 124778 w 200977"/>
                  <a:gd name="connsiteY6" fmla="*/ 218123 h 218122"/>
                  <a:gd name="connsiteX7" fmla="*/ 76200 w 200977"/>
                  <a:gd name="connsiteY7" fmla="*/ 218123 h 218122"/>
                  <a:gd name="connsiteX8" fmla="*/ 0 w 200977"/>
                  <a:gd name="connsiteY8" fmla="*/ 0 h 218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0977" h="218122">
                    <a:moveTo>
                      <a:pt x="0" y="0"/>
                    </a:moveTo>
                    <a:lnTo>
                      <a:pt x="49530" y="0"/>
                    </a:lnTo>
                    <a:lnTo>
                      <a:pt x="102870" y="160020"/>
                    </a:lnTo>
                    <a:lnTo>
                      <a:pt x="103822" y="160020"/>
                    </a:lnTo>
                    <a:lnTo>
                      <a:pt x="156210" y="0"/>
                    </a:lnTo>
                    <a:lnTo>
                      <a:pt x="200978" y="0"/>
                    </a:lnTo>
                    <a:lnTo>
                      <a:pt x="124778" y="218123"/>
                    </a:lnTo>
                    <a:lnTo>
                      <a:pt x="76200" y="21812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4" name="Graphic 2">
                <a:extLst>
                  <a:ext uri="{FF2B5EF4-FFF2-40B4-BE49-F238E27FC236}">
                    <a16:creationId xmlns:a16="http://schemas.microsoft.com/office/drawing/2014/main" id="{A55345E3-C268-4A78-AB6B-9836B4FFD139}"/>
                  </a:ext>
                </a:extLst>
              </p:cNvPr>
              <p:cNvSpPr/>
              <p:nvPr/>
            </p:nvSpPr>
            <p:spPr>
              <a:xfrm>
                <a:off x="558831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1913" y="31432"/>
                      <a:pt x="46672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5" name="Graphic 2">
                <a:extLst>
                  <a:ext uri="{FF2B5EF4-FFF2-40B4-BE49-F238E27FC236}">
                    <a16:creationId xmlns:a16="http://schemas.microsoft.com/office/drawing/2014/main" id="{C2F468C9-C6D5-4F0C-9B54-14B091577DF0}"/>
                  </a:ext>
                </a:extLst>
              </p:cNvPr>
              <p:cNvSpPr/>
              <p:nvPr/>
            </p:nvSpPr>
            <p:spPr>
              <a:xfrm>
                <a:off x="5759767" y="2931795"/>
                <a:ext cx="150494" cy="170519"/>
              </a:xfrm>
              <a:custGeom>
                <a:avLst/>
                <a:gdLst>
                  <a:gd name="connsiteX0" fmla="*/ 0 w 150494"/>
                  <a:gd name="connsiteY0" fmla="*/ 87630 h 170519"/>
                  <a:gd name="connsiteX1" fmla="*/ 0 w 150494"/>
                  <a:gd name="connsiteY1" fmla="*/ 82867 h 170519"/>
                  <a:gd name="connsiteX2" fmla="*/ 78105 w 150494"/>
                  <a:gd name="connsiteY2" fmla="*/ 0 h 170519"/>
                  <a:gd name="connsiteX3" fmla="*/ 150495 w 150494"/>
                  <a:gd name="connsiteY3" fmla="*/ 81915 h 170519"/>
                  <a:gd name="connsiteX4" fmla="*/ 150495 w 150494"/>
                  <a:gd name="connsiteY4" fmla="*/ 97155 h 170519"/>
                  <a:gd name="connsiteX5" fmla="*/ 44767 w 150494"/>
                  <a:gd name="connsiteY5" fmla="*/ 97155 h 170519"/>
                  <a:gd name="connsiteX6" fmla="*/ 94297 w 150494"/>
                  <a:gd name="connsiteY6" fmla="*/ 138113 h 170519"/>
                  <a:gd name="connsiteX7" fmla="*/ 143827 w 150494"/>
                  <a:gd name="connsiteY7" fmla="*/ 126682 h 170519"/>
                  <a:gd name="connsiteX8" fmla="*/ 143827 w 150494"/>
                  <a:gd name="connsiteY8" fmla="*/ 155257 h 170519"/>
                  <a:gd name="connsiteX9" fmla="*/ 83820 w 150494"/>
                  <a:gd name="connsiteY9" fmla="*/ 170497 h 170519"/>
                  <a:gd name="connsiteX10" fmla="*/ 0 w 150494"/>
                  <a:gd name="connsiteY10" fmla="*/ 87630 h 170519"/>
                  <a:gd name="connsiteX11" fmla="*/ 44767 w 150494"/>
                  <a:gd name="connsiteY11" fmla="*/ 69532 h 170519"/>
                  <a:gd name="connsiteX12" fmla="*/ 106680 w 150494"/>
                  <a:gd name="connsiteY12" fmla="*/ 69532 h 170519"/>
                  <a:gd name="connsiteX13" fmla="*/ 77152 w 150494"/>
                  <a:gd name="connsiteY13" fmla="*/ 30480 h 170519"/>
                  <a:gd name="connsiteX14" fmla="*/ 44767 w 150494"/>
                  <a:gd name="connsiteY14" fmla="*/ 69532 h 170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0494" h="170519">
                    <a:moveTo>
                      <a:pt x="0" y="87630"/>
                    </a:moveTo>
                    <a:lnTo>
                      <a:pt x="0" y="82867"/>
                    </a:lnTo>
                    <a:cubicBezTo>
                      <a:pt x="0" y="29527"/>
                      <a:pt x="32385" y="0"/>
                      <a:pt x="78105" y="0"/>
                    </a:cubicBezTo>
                    <a:cubicBezTo>
                      <a:pt x="129540" y="0"/>
                      <a:pt x="150495" y="28575"/>
                      <a:pt x="150495" y="81915"/>
                    </a:cubicBezTo>
                    <a:lnTo>
                      <a:pt x="150495" y="97155"/>
                    </a:lnTo>
                    <a:lnTo>
                      <a:pt x="44767" y="97155"/>
                    </a:lnTo>
                    <a:cubicBezTo>
                      <a:pt x="47625" y="128588"/>
                      <a:pt x="63817" y="138113"/>
                      <a:pt x="94297" y="138113"/>
                    </a:cubicBezTo>
                    <a:cubicBezTo>
                      <a:pt x="114300" y="138113"/>
                      <a:pt x="130492" y="133350"/>
                      <a:pt x="143827" y="126682"/>
                    </a:cubicBezTo>
                    <a:lnTo>
                      <a:pt x="143827" y="155257"/>
                    </a:lnTo>
                    <a:cubicBezTo>
                      <a:pt x="132397" y="162877"/>
                      <a:pt x="112395" y="170497"/>
                      <a:pt x="83820" y="170497"/>
                    </a:cubicBezTo>
                    <a:cubicBezTo>
                      <a:pt x="27622" y="171450"/>
                      <a:pt x="0" y="140970"/>
                      <a:pt x="0" y="87630"/>
                    </a:cubicBezTo>
                    <a:close/>
                    <a:moveTo>
                      <a:pt x="44767" y="69532"/>
                    </a:moveTo>
                    <a:lnTo>
                      <a:pt x="106680" y="69532"/>
                    </a:lnTo>
                    <a:cubicBezTo>
                      <a:pt x="106680" y="40957"/>
                      <a:pt x="96202" y="30480"/>
                      <a:pt x="77152" y="30480"/>
                    </a:cubicBezTo>
                    <a:cubicBezTo>
                      <a:pt x="62865" y="31432"/>
                      <a:pt x="47625" y="39052"/>
                      <a:pt x="44767" y="6953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6" name="Graphic 2">
                <a:extLst>
                  <a:ext uri="{FF2B5EF4-FFF2-40B4-BE49-F238E27FC236}">
                    <a16:creationId xmlns:a16="http://schemas.microsoft.com/office/drawing/2014/main" id="{A2493261-64DF-413E-AF61-B34977612F78}"/>
                  </a:ext>
                </a:extLst>
              </p:cNvPr>
              <p:cNvSpPr/>
              <p:nvPr/>
            </p:nvSpPr>
            <p:spPr>
              <a:xfrm>
                <a:off x="5930264" y="2932747"/>
                <a:ext cx="136207" cy="170497"/>
              </a:xfrm>
              <a:custGeom>
                <a:avLst/>
                <a:gdLst>
                  <a:gd name="connsiteX0" fmla="*/ 0 w 136207"/>
                  <a:gd name="connsiteY0" fmla="*/ 123825 h 170497"/>
                  <a:gd name="connsiteX1" fmla="*/ 56197 w 136207"/>
                  <a:gd name="connsiteY1" fmla="*/ 74295 h 170497"/>
                  <a:gd name="connsiteX2" fmla="*/ 91440 w 136207"/>
                  <a:gd name="connsiteY2" fmla="*/ 69532 h 170497"/>
                  <a:gd name="connsiteX3" fmla="*/ 91440 w 136207"/>
                  <a:gd name="connsiteY3" fmla="*/ 59055 h 170497"/>
                  <a:gd name="connsiteX4" fmla="*/ 56197 w 136207"/>
                  <a:gd name="connsiteY4" fmla="*/ 34290 h 170497"/>
                  <a:gd name="connsiteX5" fmla="*/ 14288 w 136207"/>
                  <a:gd name="connsiteY5" fmla="*/ 39052 h 170497"/>
                  <a:gd name="connsiteX6" fmla="*/ 14288 w 136207"/>
                  <a:gd name="connsiteY6" fmla="*/ 9525 h 170497"/>
                  <a:gd name="connsiteX7" fmla="*/ 73342 w 136207"/>
                  <a:gd name="connsiteY7" fmla="*/ 0 h 170497"/>
                  <a:gd name="connsiteX8" fmla="*/ 136207 w 136207"/>
                  <a:gd name="connsiteY8" fmla="*/ 49530 h 170497"/>
                  <a:gd name="connsiteX9" fmla="*/ 136207 w 136207"/>
                  <a:gd name="connsiteY9" fmla="*/ 167640 h 170497"/>
                  <a:gd name="connsiteX10" fmla="*/ 100013 w 136207"/>
                  <a:gd name="connsiteY10" fmla="*/ 167640 h 170497"/>
                  <a:gd name="connsiteX11" fmla="*/ 96203 w 136207"/>
                  <a:gd name="connsiteY11" fmla="*/ 154305 h 170497"/>
                  <a:gd name="connsiteX12" fmla="*/ 94297 w 136207"/>
                  <a:gd name="connsiteY12" fmla="*/ 154305 h 170497"/>
                  <a:gd name="connsiteX13" fmla="*/ 51435 w 136207"/>
                  <a:gd name="connsiteY13" fmla="*/ 170498 h 170497"/>
                  <a:gd name="connsiteX14" fmla="*/ 0 w 136207"/>
                  <a:gd name="connsiteY14" fmla="*/ 123825 h 170497"/>
                  <a:gd name="connsiteX15" fmla="*/ 92392 w 136207"/>
                  <a:gd name="connsiteY15" fmla="*/ 133350 h 170497"/>
                  <a:gd name="connsiteX16" fmla="*/ 92392 w 136207"/>
                  <a:gd name="connsiteY16" fmla="*/ 96202 h 170497"/>
                  <a:gd name="connsiteX17" fmla="*/ 66675 w 136207"/>
                  <a:gd name="connsiteY17" fmla="*/ 99060 h 170497"/>
                  <a:gd name="connsiteX18" fmla="*/ 44767 w 136207"/>
                  <a:gd name="connsiteY18" fmla="*/ 120967 h 170497"/>
                  <a:gd name="connsiteX19" fmla="*/ 67628 w 136207"/>
                  <a:gd name="connsiteY19" fmla="*/ 141923 h 170497"/>
                  <a:gd name="connsiteX20" fmla="*/ 92392 w 136207"/>
                  <a:gd name="connsiteY20" fmla="*/ 133350 h 170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36207" h="170497">
                    <a:moveTo>
                      <a:pt x="0" y="123825"/>
                    </a:moveTo>
                    <a:cubicBezTo>
                      <a:pt x="0" y="91440"/>
                      <a:pt x="21907" y="78105"/>
                      <a:pt x="56197" y="74295"/>
                    </a:cubicBezTo>
                    <a:lnTo>
                      <a:pt x="91440" y="69532"/>
                    </a:lnTo>
                    <a:lnTo>
                      <a:pt x="91440" y="59055"/>
                    </a:lnTo>
                    <a:cubicBezTo>
                      <a:pt x="91440" y="39052"/>
                      <a:pt x="81915" y="34290"/>
                      <a:pt x="56197" y="34290"/>
                    </a:cubicBezTo>
                    <a:cubicBezTo>
                      <a:pt x="40005" y="34290"/>
                      <a:pt x="24765" y="36195"/>
                      <a:pt x="14288" y="39052"/>
                    </a:cubicBezTo>
                    <a:lnTo>
                      <a:pt x="14288" y="9525"/>
                    </a:lnTo>
                    <a:cubicBezTo>
                      <a:pt x="30480" y="3810"/>
                      <a:pt x="49530" y="0"/>
                      <a:pt x="73342" y="0"/>
                    </a:cubicBezTo>
                    <a:cubicBezTo>
                      <a:pt x="112395" y="0"/>
                      <a:pt x="136207" y="14288"/>
                      <a:pt x="136207" y="49530"/>
                    </a:cubicBezTo>
                    <a:lnTo>
                      <a:pt x="136207" y="167640"/>
                    </a:lnTo>
                    <a:lnTo>
                      <a:pt x="100013" y="167640"/>
                    </a:lnTo>
                    <a:lnTo>
                      <a:pt x="96203" y="154305"/>
                    </a:lnTo>
                    <a:lnTo>
                      <a:pt x="94297" y="154305"/>
                    </a:lnTo>
                    <a:cubicBezTo>
                      <a:pt x="86678" y="163830"/>
                      <a:pt x="73342" y="170498"/>
                      <a:pt x="51435" y="170498"/>
                    </a:cubicBezTo>
                    <a:cubicBezTo>
                      <a:pt x="21907" y="170498"/>
                      <a:pt x="0" y="155257"/>
                      <a:pt x="0" y="123825"/>
                    </a:cubicBezTo>
                    <a:close/>
                    <a:moveTo>
                      <a:pt x="92392" y="133350"/>
                    </a:moveTo>
                    <a:lnTo>
                      <a:pt x="92392" y="96202"/>
                    </a:lnTo>
                    <a:lnTo>
                      <a:pt x="66675" y="99060"/>
                    </a:lnTo>
                    <a:cubicBezTo>
                      <a:pt x="51435" y="100965"/>
                      <a:pt x="44767" y="106680"/>
                      <a:pt x="44767" y="120967"/>
                    </a:cubicBezTo>
                    <a:cubicBezTo>
                      <a:pt x="44767" y="136207"/>
                      <a:pt x="54292" y="141923"/>
                      <a:pt x="67628" y="141923"/>
                    </a:cubicBezTo>
                    <a:cubicBezTo>
                      <a:pt x="76200" y="140970"/>
                      <a:pt x="86678" y="137160"/>
                      <a:pt x="92392" y="133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  <p:sp>
            <p:nvSpPr>
              <p:cNvPr id="17" name="Graphic 2">
                <a:extLst>
                  <a:ext uri="{FF2B5EF4-FFF2-40B4-BE49-F238E27FC236}">
                    <a16:creationId xmlns:a16="http://schemas.microsoft.com/office/drawing/2014/main" id="{9163A0B6-E102-440B-ACEA-752A7AD7EAC0}"/>
                  </a:ext>
                </a:extLst>
              </p:cNvPr>
              <p:cNvSpPr/>
              <p:nvPr/>
            </p:nvSpPr>
            <p:spPr>
              <a:xfrm>
                <a:off x="6102667" y="2931795"/>
                <a:ext cx="236219" cy="168592"/>
              </a:xfrm>
              <a:custGeom>
                <a:avLst/>
                <a:gdLst>
                  <a:gd name="connsiteX0" fmla="*/ 0 w 236219"/>
                  <a:gd name="connsiteY0" fmla="*/ 2857 h 168592"/>
                  <a:gd name="connsiteX1" fmla="*/ 42863 w 236219"/>
                  <a:gd name="connsiteY1" fmla="*/ 2857 h 168592"/>
                  <a:gd name="connsiteX2" fmla="*/ 42863 w 236219"/>
                  <a:gd name="connsiteY2" fmla="*/ 18097 h 168592"/>
                  <a:gd name="connsiteX3" fmla="*/ 44767 w 236219"/>
                  <a:gd name="connsiteY3" fmla="*/ 18097 h 168592"/>
                  <a:gd name="connsiteX4" fmla="*/ 95250 w 236219"/>
                  <a:gd name="connsiteY4" fmla="*/ 0 h 168592"/>
                  <a:gd name="connsiteX5" fmla="*/ 134302 w 236219"/>
                  <a:gd name="connsiteY5" fmla="*/ 18097 h 168592"/>
                  <a:gd name="connsiteX6" fmla="*/ 136207 w 236219"/>
                  <a:gd name="connsiteY6" fmla="*/ 18097 h 168592"/>
                  <a:gd name="connsiteX7" fmla="*/ 190500 w 236219"/>
                  <a:gd name="connsiteY7" fmla="*/ 0 h 168592"/>
                  <a:gd name="connsiteX8" fmla="*/ 236220 w 236219"/>
                  <a:gd name="connsiteY8" fmla="*/ 45720 h 168592"/>
                  <a:gd name="connsiteX9" fmla="*/ 236220 w 236219"/>
                  <a:gd name="connsiteY9" fmla="*/ 168592 h 168592"/>
                  <a:gd name="connsiteX10" fmla="*/ 192405 w 236219"/>
                  <a:gd name="connsiteY10" fmla="*/ 168592 h 168592"/>
                  <a:gd name="connsiteX11" fmla="*/ 192405 w 236219"/>
                  <a:gd name="connsiteY11" fmla="*/ 57150 h 168592"/>
                  <a:gd name="connsiteX12" fmla="*/ 170497 w 236219"/>
                  <a:gd name="connsiteY12" fmla="*/ 36195 h 168592"/>
                  <a:gd name="connsiteX13" fmla="*/ 140970 w 236219"/>
                  <a:gd name="connsiteY13" fmla="*/ 43815 h 168592"/>
                  <a:gd name="connsiteX14" fmla="*/ 140970 w 236219"/>
                  <a:gd name="connsiteY14" fmla="*/ 49530 h 168592"/>
                  <a:gd name="connsiteX15" fmla="*/ 140970 w 236219"/>
                  <a:gd name="connsiteY15" fmla="*/ 168592 h 168592"/>
                  <a:gd name="connsiteX16" fmla="*/ 97155 w 236219"/>
                  <a:gd name="connsiteY16" fmla="*/ 168592 h 168592"/>
                  <a:gd name="connsiteX17" fmla="*/ 97155 w 236219"/>
                  <a:gd name="connsiteY17" fmla="*/ 57150 h 168592"/>
                  <a:gd name="connsiteX18" fmla="*/ 75247 w 236219"/>
                  <a:gd name="connsiteY18" fmla="*/ 36195 h 168592"/>
                  <a:gd name="connsiteX19" fmla="*/ 45720 w 236219"/>
                  <a:gd name="connsiteY19" fmla="*/ 43815 h 168592"/>
                  <a:gd name="connsiteX20" fmla="*/ 45720 w 236219"/>
                  <a:gd name="connsiteY20" fmla="*/ 168592 h 168592"/>
                  <a:gd name="connsiteX21" fmla="*/ 952 w 236219"/>
                  <a:gd name="connsiteY21" fmla="*/ 168592 h 168592"/>
                  <a:gd name="connsiteX22" fmla="*/ 952 w 236219"/>
                  <a:gd name="connsiteY22" fmla="*/ 2857 h 16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6219" h="168592">
                    <a:moveTo>
                      <a:pt x="0" y="2857"/>
                    </a:moveTo>
                    <a:lnTo>
                      <a:pt x="42863" y="2857"/>
                    </a:lnTo>
                    <a:lnTo>
                      <a:pt x="42863" y="18097"/>
                    </a:lnTo>
                    <a:lnTo>
                      <a:pt x="44767" y="18097"/>
                    </a:lnTo>
                    <a:cubicBezTo>
                      <a:pt x="58102" y="7620"/>
                      <a:pt x="75247" y="0"/>
                      <a:pt x="95250" y="0"/>
                    </a:cubicBezTo>
                    <a:cubicBezTo>
                      <a:pt x="113347" y="0"/>
                      <a:pt x="126682" y="5715"/>
                      <a:pt x="134302" y="18097"/>
                    </a:cubicBezTo>
                    <a:lnTo>
                      <a:pt x="136207" y="18097"/>
                    </a:lnTo>
                    <a:cubicBezTo>
                      <a:pt x="153352" y="6667"/>
                      <a:pt x="171450" y="0"/>
                      <a:pt x="190500" y="0"/>
                    </a:cubicBezTo>
                    <a:cubicBezTo>
                      <a:pt x="219075" y="0"/>
                      <a:pt x="236220" y="13335"/>
                      <a:pt x="236220" y="45720"/>
                    </a:cubicBezTo>
                    <a:lnTo>
                      <a:pt x="236220" y="168592"/>
                    </a:lnTo>
                    <a:lnTo>
                      <a:pt x="192405" y="168592"/>
                    </a:lnTo>
                    <a:lnTo>
                      <a:pt x="192405" y="57150"/>
                    </a:lnTo>
                    <a:cubicBezTo>
                      <a:pt x="192405" y="41910"/>
                      <a:pt x="186690" y="36195"/>
                      <a:pt x="170497" y="36195"/>
                    </a:cubicBezTo>
                    <a:cubicBezTo>
                      <a:pt x="160972" y="36195"/>
                      <a:pt x="151447" y="39052"/>
                      <a:pt x="140970" y="43815"/>
                    </a:cubicBezTo>
                    <a:cubicBezTo>
                      <a:pt x="140970" y="45720"/>
                      <a:pt x="140970" y="47625"/>
                      <a:pt x="140970" y="49530"/>
                    </a:cubicBezTo>
                    <a:lnTo>
                      <a:pt x="140970" y="168592"/>
                    </a:lnTo>
                    <a:lnTo>
                      <a:pt x="97155" y="168592"/>
                    </a:lnTo>
                    <a:lnTo>
                      <a:pt x="97155" y="57150"/>
                    </a:lnTo>
                    <a:cubicBezTo>
                      <a:pt x="97155" y="41910"/>
                      <a:pt x="91440" y="36195"/>
                      <a:pt x="75247" y="36195"/>
                    </a:cubicBezTo>
                    <a:cubicBezTo>
                      <a:pt x="64770" y="36195"/>
                      <a:pt x="55245" y="40005"/>
                      <a:pt x="45720" y="43815"/>
                    </a:cubicBezTo>
                    <a:lnTo>
                      <a:pt x="45720" y="168592"/>
                    </a:lnTo>
                    <a:lnTo>
                      <a:pt x="952" y="168592"/>
                    </a:lnTo>
                    <a:lnTo>
                      <a:pt x="952" y="28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 sz="2700"/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94093A-35F9-604C-913C-38C683FE00D2}"/>
              </a:ext>
            </a:extLst>
          </p:cNvPr>
          <p:cNvSpPr txBox="1"/>
          <p:nvPr userDrawn="1"/>
        </p:nvSpPr>
        <p:spPr>
          <a:xfrm>
            <a:off x="381003" y="4963256"/>
            <a:ext cx="3696525" cy="769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500" spc="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© 2021 Kasten by Veeam. Confidential information. All rights reserved. All trademarks are the property of their respective owners.</a:t>
            </a:r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E7FA0FA5-45CC-9C45-B46B-222843D5C1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546"/>
          <a:stretch/>
        </p:blipFill>
        <p:spPr>
          <a:xfrm>
            <a:off x="8486208" y="421921"/>
            <a:ext cx="657794" cy="137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729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737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91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</p:sldLayoutIdLst>
  <p:transition>
    <p:fade/>
  </p:transition>
  <p:hf hdr="0" dt="0"/>
  <p:txStyles>
    <p:titleStyle>
      <a:lvl1pPr algn="l" defTabSz="686064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Arial" charset="0"/>
        </a:defRPr>
      </a:lvl1pPr>
    </p:titleStyle>
    <p:bodyStyle>
      <a:lvl1pPr marL="259667" indent="-259667" algn="l" defTabSz="68606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400" kern="1200" spc="0">
          <a:solidFill>
            <a:schemeClr val="bg1"/>
          </a:solidFill>
          <a:latin typeface="+mn-lt"/>
          <a:ea typeface="+mn-ea"/>
          <a:cs typeface="+mn-cs"/>
        </a:defRPr>
      </a:lvl1pPr>
      <a:lvl2pPr marL="472880" indent="-213213" algn="l" defTabSz="68606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472880" algn="l"/>
        </a:tabLst>
        <a:defRPr sz="2100" kern="1200" spc="0">
          <a:solidFill>
            <a:schemeClr val="bg1"/>
          </a:solidFill>
          <a:latin typeface="+mn-lt"/>
          <a:ea typeface="+mn-ea"/>
          <a:cs typeface="+mn-cs"/>
        </a:defRPr>
      </a:lvl2pPr>
      <a:lvl3pPr marL="686091" indent="-213213" algn="l" defTabSz="68606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>
          <a:solidFill>
            <a:schemeClr val="bg1"/>
          </a:solidFill>
          <a:latin typeface="+mn-lt"/>
          <a:ea typeface="+mn-ea"/>
          <a:cs typeface="+mn-cs"/>
        </a:defRPr>
      </a:lvl3pPr>
      <a:lvl4pPr marL="1112518" indent="-167951" algn="l" defTabSz="68606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91" algn="l"/>
        </a:tabLst>
        <a:defRPr sz="1500" kern="1200" spc="0">
          <a:solidFill>
            <a:schemeClr val="bg1"/>
          </a:solidFill>
          <a:latin typeface="+mn-lt"/>
          <a:ea typeface="+mn-ea"/>
          <a:cs typeface="+mn-cs"/>
        </a:defRPr>
      </a:lvl4pPr>
      <a:lvl5pPr marL="1285232" indent="-172715" algn="l" defTabSz="68606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500" kern="1200">
          <a:gradFill>
            <a:gsLst>
              <a:gs pos="0">
                <a:schemeClr val="tx1">
                  <a:lumMod val="75000"/>
                  <a:lumOff val="2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676" indent="-171517" algn="l" defTabSz="6860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707" indent="-171517" algn="l" defTabSz="6860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741" indent="-171517" algn="l" defTabSz="6860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773" indent="-171517" algn="l" defTabSz="6860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34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64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95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129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161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192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224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258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pos="8280" userDrawn="1">
          <p15:clr>
            <a:srgbClr val="000000"/>
          </p15:clr>
        </p15:guide>
        <p15:guide id="6" pos="360" userDrawn="1">
          <p15:clr>
            <a:srgbClr val="000000"/>
          </p15:clr>
        </p15:guide>
        <p15:guide id="8" orient="horz" pos="270" userDrawn="1">
          <p15:clr>
            <a:srgbClr val="000000"/>
          </p15:clr>
        </p15:guide>
        <p15:guide id="13" orient="horz" pos="4518" userDrawn="1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50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ransition>
    <p:fade/>
  </p:transition>
  <p:hf hdr="0" dt="0"/>
  <p:txStyles>
    <p:titleStyle>
      <a:lvl1pPr algn="l" defTabSz="686064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0" baseline="0" dirty="0" smtClean="0">
          <a:ln w="3175">
            <a:noFill/>
          </a:ln>
          <a:solidFill>
            <a:srgbClr val="93EB20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686064" rtl="0" eaLnBrk="1" latinLnBrk="0" hangingPunct="1">
        <a:lnSpc>
          <a:spcPct val="100000"/>
        </a:lnSpc>
        <a:spcBef>
          <a:spcPts val="0"/>
        </a:spcBef>
        <a:spcAft>
          <a:spcPts val="700"/>
        </a:spcAft>
        <a:buSzPct val="90000"/>
        <a:buFont typeface="Arial" pitchFamily="34" charset="0"/>
        <a:buNone/>
        <a:defRPr sz="1800" kern="1200" spc="0" baseline="0">
          <a:solidFill>
            <a:schemeClr val="bg1"/>
          </a:solidFill>
          <a:latin typeface="+mn-lt"/>
          <a:ea typeface="+mn-ea"/>
          <a:cs typeface="+mn-cs"/>
        </a:defRPr>
      </a:lvl1pPr>
      <a:lvl2pPr marL="266706" indent="-266706" algn="l" defTabSz="686064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  <a:lumOff val="50000"/>
          </a:schemeClr>
        </a:buClr>
        <a:buSzPct val="90000"/>
        <a:buFont typeface="Arial" pitchFamily="34" charset="0"/>
        <a:buChar char="•"/>
        <a:tabLst/>
        <a:defRPr sz="2000" kern="1200" spc="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686091" indent="-213213" algn="l" defTabSz="68606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 spc="0" baseline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3pPr>
      <a:lvl4pPr marL="1112518" indent="-167951" algn="l" defTabSz="68606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686091" algn="l"/>
        </a:tabLst>
        <a:defRPr sz="1400" kern="1200" spc="0"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  <a:tileRect/>
          </a:gradFill>
          <a:latin typeface="+mn-lt"/>
          <a:ea typeface="+mn-ea"/>
          <a:cs typeface="+mn-cs"/>
        </a:defRPr>
      </a:lvl4pPr>
      <a:lvl5pPr marL="1285232" indent="-172715" algn="l" defTabSz="686064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80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1886676" indent="-171517" algn="l" defTabSz="6860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707" indent="-171517" algn="l" defTabSz="6860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741" indent="-171517" algn="l" defTabSz="6860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773" indent="-171517" algn="l" defTabSz="6860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034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064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9095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2129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5161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8192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1224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4258" algn="l" defTabSz="6860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orient="horz" pos="4518" userDrawn="1">
          <p15:clr>
            <a:srgbClr val="000000"/>
          </p15:clr>
        </p15:guide>
        <p15:guide id="13" pos="8280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ce réservé pour une image  2" descr="Une image contenant mur, personne, homme, intérieur&#10;&#10;Description générée automatiquement">
            <a:extLst>
              <a:ext uri="{FF2B5EF4-FFF2-40B4-BE49-F238E27FC236}">
                <a16:creationId xmlns:a16="http://schemas.microsoft.com/office/drawing/2014/main" id="{3F265D4D-12FE-584D-9CC6-DA08DB7E31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D40E40-F9C2-4A11-A4C2-4D33E15D2D4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Michael COURCY</a:t>
            </a:r>
            <a:endParaRPr lang="ru-RU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C6FB6D-E06F-47C9-A0E6-B12D592B73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Solution Architect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25856B-BC71-44B3-A36C-D71B00993C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2240072"/>
            <a:ext cx="8382000" cy="830997"/>
          </a:xfrm>
        </p:spPr>
        <p:txBody>
          <a:bodyPr/>
          <a:lstStyle/>
          <a:p>
            <a:r>
              <a:rPr lang="en-US" sz="4800" dirty="0">
                <a:ea typeface="Roboto Condensed" panose="02000000000000000000" pitchFamily="2" charset="0"/>
                <a:cs typeface="Lato Semibold" panose="020F0502020204030203" pitchFamily="34" charset="0"/>
              </a:rPr>
              <a:t>Advanced blueprint </a:t>
            </a:r>
            <a:endParaRPr lang="ru-RU" sz="4800" dirty="0">
              <a:ea typeface="Lato Semibold" panose="020F0502020204030203" pitchFamily="34" charset="0"/>
              <a:cs typeface="Lato Semibold" panose="020F0502020204030203" pitchFamily="34" charset="0"/>
            </a:endParaRPr>
          </a:p>
          <a:p>
            <a:r>
              <a:rPr lang="en-US" sz="4800" dirty="0">
                <a:ea typeface="Roboto Condensed" panose="02000000000000000000" pitchFamily="2" charset="0"/>
                <a:cs typeface="Lato Semibold" panose="020F0502020204030203" pitchFamily="34" charset="0"/>
              </a:rPr>
              <a:t>Example with</a:t>
            </a:r>
            <a:r>
              <a:rPr lang="ru-RU" sz="4800" dirty="0">
                <a:ea typeface="Roboto Condensed" panose="02000000000000000000" pitchFamily="2" charset="0"/>
                <a:cs typeface="Lato Semibold" panose="020F0502020204030203" pitchFamily="34" charset="0"/>
              </a:rPr>
              <a:t> </a:t>
            </a:r>
            <a:r>
              <a:rPr lang="en-US" sz="4800" dirty="0">
                <a:solidFill>
                  <a:srgbClr val="DCF763"/>
                </a:solidFill>
                <a:ea typeface="Roboto Condensed" panose="02000000000000000000" pitchFamily="2" charset="0"/>
                <a:cs typeface="Lato Semibold" panose="020F0502020204030203" pitchFamily="34" charset="0"/>
              </a:rPr>
              <a:t>Kafka</a:t>
            </a:r>
            <a:r>
              <a:rPr lang="en-US" sz="4800" dirty="0">
                <a:ea typeface="Roboto Condensed" panose="02000000000000000000" pitchFamily="2" charset="0"/>
                <a:cs typeface="Lato Semibold" panose="020F0502020204030203" pitchFamily="34" charset="0"/>
              </a:rPr>
              <a:t> </a:t>
            </a:r>
            <a:endParaRPr lang="ru-RU" sz="4800" dirty="0"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18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12D341-3317-FB48-A6F6-C43D01C32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Consumers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4623DF6-11E9-9846-B468-2DCEF3B2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50" y="742950"/>
            <a:ext cx="7607901" cy="365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8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DB9801-113E-7E4C-AC0D-360BA64AA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Brokers and Clusters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FDEF855-8852-F643-B9B5-BF567457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97" y="742950"/>
            <a:ext cx="6824405" cy="398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9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95D1-6219-4C42-9AF3-C57EEE98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#1 Setup the </a:t>
            </a:r>
            <a:r>
              <a:rPr lang="fr-FR" dirty="0" err="1"/>
              <a:t>env</a:t>
            </a:r>
            <a:r>
              <a:rPr lang="fr-FR" dirty="0"/>
              <a:t> : architecture 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B5A234D-7573-3D4D-9C8A-9AE6471DE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39" y="1225449"/>
            <a:ext cx="8586061" cy="334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7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95D1-6219-4C42-9AF3-C57EEE98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#2 Setup the </a:t>
            </a:r>
            <a:r>
              <a:rPr lang="fr-FR" dirty="0" err="1"/>
              <a:t>env</a:t>
            </a:r>
            <a:r>
              <a:rPr lang="fr-FR" dirty="0"/>
              <a:t> : </a:t>
            </a:r>
            <a:r>
              <a:rPr lang="fr-FR" dirty="0" err="1"/>
              <a:t>useful</a:t>
            </a:r>
            <a:r>
              <a:rPr lang="fr-FR" dirty="0"/>
              <a:t> script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1BCC9C-AB2F-C346-A627-E2BF3A5D5B94}"/>
              </a:ext>
            </a:extLst>
          </p:cNvPr>
          <p:cNvSpPr txBox="1"/>
          <p:nvPr/>
        </p:nvSpPr>
        <p:spPr>
          <a:xfrm>
            <a:off x="381000" y="994410"/>
            <a:ext cx="81915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/>
              <a:t>recreate_env.sh</a:t>
            </a:r>
            <a:endParaRPr lang="fr-FR" sz="20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/>
              <a:t>count_message_per_seconds.sh</a:t>
            </a:r>
            <a:endParaRPr lang="fr-FR" sz="20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read_last_10_messages.sh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/>
              <a:t>compare_topic.sh</a:t>
            </a:r>
            <a:endParaRPr lang="fr-FR" sz="20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/>
              <a:t>Demo</a:t>
            </a:r>
            <a:r>
              <a:rPr lang="fr-FR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3725475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95D1-6219-4C42-9AF3-C57EEE98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#3 Setup the </a:t>
            </a:r>
            <a:r>
              <a:rPr lang="fr-FR" dirty="0" err="1"/>
              <a:t>env</a:t>
            </a:r>
            <a:r>
              <a:rPr lang="fr-FR" dirty="0"/>
              <a:t> : read_last_10_messages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EC4C5E-48E8-7C4A-84D9-9A1F9E2F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52" y="833588"/>
            <a:ext cx="8382001" cy="37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69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95D1-6219-4C42-9AF3-C57EEE98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#4 Setup the </a:t>
            </a:r>
            <a:r>
              <a:rPr lang="fr-FR" dirty="0" err="1"/>
              <a:t>env</a:t>
            </a:r>
            <a:r>
              <a:rPr lang="fr-FR" dirty="0"/>
              <a:t> : </a:t>
            </a:r>
            <a:r>
              <a:rPr lang="fr-FR" dirty="0" err="1"/>
              <a:t>compare_topic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0417F6-780B-C343-8DEB-0E0AFB51E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0" y="655309"/>
            <a:ext cx="7654166" cy="44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987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95D1-6219-4C42-9AF3-C57EEE98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#1 Hot </a:t>
            </a:r>
            <a:r>
              <a:rPr lang="fr-FR" dirty="0" err="1"/>
              <a:t>Snapshot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3DE88E1-05DC-4C4D-9506-E9B1E55E3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577" y="645026"/>
            <a:ext cx="6418308" cy="416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9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95D1-6219-4C42-9AF3-C57EEE98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#2 hot </a:t>
            </a:r>
            <a:r>
              <a:rPr lang="fr-FR" dirty="0" err="1"/>
              <a:t>snapshot</a:t>
            </a:r>
            <a:r>
              <a:rPr lang="fr-FR" dirty="0"/>
              <a:t> :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snapshot</a:t>
            </a:r>
            <a:r>
              <a:rPr lang="fr-FR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22EC85-0165-FC4B-BC8D-9DFF05E64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" y="720000"/>
            <a:ext cx="8640000" cy="385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5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95D1-6219-4C42-9AF3-C57EEE98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#3 hot </a:t>
            </a:r>
            <a:r>
              <a:rPr lang="fr-FR" dirty="0" err="1"/>
              <a:t>snapshot</a:t>
            </a:r>
            <a:r>
              <a:rPr lang="fr-FR" dirty="0"/>
              <a:t> : at </a:t>
            </a:r>
            <a:r>
              <a:rPr lang="fr-FR" dirty="0" err="1"/>
              <a:t>snapshot</a:t>
            </a:r>
            <a:r>
              <a:rPr lang="fr-FR" dirty="0"/>
              <a:t>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66EE19-14D6-224E-B0FB-FC5F2AE3B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2" y="628559"/>
            <a:ext cx="8916935" cy="45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2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95D1-6219-4C42-9AF3-C57EEE98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#4 hot </a:t>
            </a:r>
            <a:r>
              <a:rPr lang="fr-FR" dirty="0" err="1"/>
              <a:t>snapshot</a:t>
            </a:r>
            <a:r>
              <a:rPr lang="fr-FR" dirty="0"/>
              <a:t> : </a:t>
            </a:r>
            <a:r>
              <a:rPr lang="fr-FR" dirty="0" err="1"/>
              <a:t>restored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5AB9846-FC14-F645-A42E-43E8D96DC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85" y="720000"/>
            <a:ext cx="8640000" cy="385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74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43351" y="562442"/>
            <a:ext cx="24320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b="1" dirty="0">
                <a:ea typeface="Roboto Condensed" panose="02000000000000000000" pitchFamily="2" charset="0"/>
                <a:cs typeface="Lato Semibold" panose="020F0502020204030203" pitchFamily="34" charset="0"/>
              </a:rPr>
              <a:t>Kafka</a:t>
            </a:r>
            <a:endParaRPr lang="ru-RU" sz="3300" b="1" dirty="0"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066301" y="492410"/>
            <a:ext cx="342900" cy="342900"/>
            <a:chOff x="6324600" y="4114799"/>
            <a:chExt cx="685800" cy="68580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 rot="10800000">
            <a:off x="5466601" y="835310"/>
            <a:ext cx="342900" cy="342900"/>
            <a:chOff x="6324600" y="4114799"/>
            <a:chExt cx="685800" cy="685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6324600" y="4114799"/>
              <a:ext cx="0" cy="68580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324600" y="4114799"/>
              <a:ext cx="685800" cy="0"/>
            </a:xfrm>
            <a:prstGeom prst="line">
              <a:avLst/>
            </a:prstGeom>
            <a:ln w="38100" cap="sq">
              <a:solidFill>
                <a:schemeClr val="accent1"/>
              </a:solidFill>
              <a:bevel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135">
            <a:extLst>
              <a:ext uri="{FF2B5EF4-FFF2-40B4-BE49-F238E27FC236}">
                <a16:creationId xmlns:a16="http://schemas.microsoft.com/office/drawing/2014/main" id="{286BE25F-8799-F34C-80D3-A2D12FABE398}"/>
              </a:ext>
            </a:extLst>
          </p:cNvPr>
          <p:cNvGrpSpPr/>
          <p:nvPr/>
        </p:nvGrpSpPr>
        <p:grpSpPr>
          <a:xfrm>
            <a:off x="1020952" y="1832976"/>
            <a:ext cx="2973250" cy="2047971"/>
            <a:chOff x="750817" y="6010915"/>
            <a:chExt cx="3807532" cy="2622624"/>
          </a:xfrm>
        </p:grpSpPr>
        <p:pic>
          <p:nvPicPr>
            <p:cNvPr id="62" name="Graphic 16">
              <a:extLst>
                <a:ext uri="{FF2B5EF4-FFF2-40B4-BE49-F238E27FC236}">
                  <a16:creationId xmlns:a16="http://schemas.microsoft.com/office/drawing/2014/main" id="{5A953E49-D534-104B-ADB6-2451C057B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56023" y="6922604"/>
              <a:ext cx="731520" cy="731520"/>
            </a:xfrm>
            <a:prstGeom prst="rect">
              <a:avLst/>
            </a:prstGeom>
          </p:spPr>
        </p:pic>
        <p:pic>
          <p:nvPicPr>
            <p:cNvPr id="64" name="Graphic 22">
              <a:extLst>
                <a:ext uri="{FF2B5EF4-FFF2-40B4-BE49-F238E27FC236}">
                  <a16:creationId xmlns:a16="http://schemas.microsoft.com/office/drawing/2014/main" id="{1106402D-5A0D-4642-B4E6-7396E1FF6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0817" y="6010915"/>
              <a:ext cx="731520" cy="731520"/>
            </a:xfrm>
            <a:prstGeom prst="rect">
              <a:avLst/>
            </a:prstGeom>
          </p:spPr>
        </p:pic>
        <p:pic>
          <p:nvPicPr>
            <p:cNvPr id="68" name="Graphic 44">
              <a:extLst>
                <a:ext uri="{FF2B5EF4-FFF2-40B4-BE49-F238E27FC236}">
                  <a16:creationId xmlns:a16="http://schemas.microsoft.com/office/drawing/2014/main" id="{7AE74444-B658-E446-973B-BCDC3D986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6023" y="7902019"/>
              <a:ext cx="731520" cy="731520"/>
            </a:xfrm>
            <a:prstGeom prst="rect">
              <a:avLst/>
            </a:prstGeom>
          </p:spPr>
        </p:pic>
        <p:sp>
          <p:nvSpPr>
            <p:cNvPr id="69" name="TextBox 47">
              <a:extLst>
                <a:ext uri="{FF2B5EF4-FFF2-40B4-BE49-F238E27FC236}">
                  <a16:creationId xmlns:a16="http://schemas.microsoft.com/office/drawing/2014/main" id="{4A4C011E-0CF1-C14C-8555-5C97AA80A8AE}"/>
                </a:ext>
              </a:extLst>
            </p:cNvPr>
            <p:cNvSpPr txBox="1"/>
            <p:nvPr/>
          </p:nvSpPr>
          <p:spPr>
            <a:xfrm>
              <a:off x="1634707" y="6139921"/>
              <a:ext cx="2902331" cy="433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+mj-lt"/>
                </a:rPr>
                <a:t>App-Consistent Backup</a:t>
              </a:r>
            </a:p>
          </p:txBody>
        </p:sp>
        <p:sp>
          <p:nvSpPr>
            <p:cNvPr id="70" name="TextBox 48">
              <a:extLst>
                <a:ext uri="{FF2B5EF4-FFF2-40B4-BE49-F238E27FC236}">
                  <a16:creationId xmlns:a16="http://schemas.microsoft.com/office/drawing/2014/main" id="{2B0C58BD-D845-814A-9CA2-38A03733D978}"/>
                </a:ext>
              </a:extLst>
            </p:cNvPr>
            <p:cNvSpPr txBox="1"/>
            <p:nvPr/>
          </p:nvSpPr>
          <p:spPr>
            <a:xfrm>
              <a:off x="1617837" y="7084622"/>
              <a:ext cx="2437823" cy="433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+mj-lt"/>
                </a:rPr>
                <a:t>Logical DB Capture</a:t>
              </a:r>
            </a:p>
          </p:txBody>
        </p:sp>
        <p:sp>
          <p:nvSpPr>
            <p:cNvPr id="72" name="TextBox 52">
              <a:extLst>
                <a:ext uri="{FF2B5EF4-FFF2-40B4-BE49-F238E27FC236}">
                  <a16:creationId xmlns:a16="http://schemas.microsoft.com/office/drawing/2014/main" id="{3D1A8FCF-2EA9-5F4F-ABD8-82E3954DE3BB}"/>
                </a:ext>
              </a:extLst>
            </p:cNvPr>
            <p:cNvSpPr txBox="1"/>
            <p:nvPr/>
          </p:nvSpPr>
          <p:spPr>
            <a:xfrm>
              <a:off x="1617837" y="8042080"/>
              <a:ext cx="2940512" cy="433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+mj-lt"/>
                </a:rPr>
                <a:t>Managed Data Services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EB09556-A94E-40F3-A6B1-158026DB1E89}"/>
              </a:ext>
            </a:extLst>
          </p:cNvPr>
          <p:cNvGrpSpPr/>
          <p:nvPr/>
        </p:nvGrpSpPr>
        <p:grpSpPr>
          <a:xfrm>
            <a:off x="4986547" y="1851220"/>
            <a:ext cx="3033568" cy="1983328"/>
            <a:chOff x="7366000" y="3758767"/>
            <a:chExt cx="2696399" cy="1762889"/>
          </a:xfrm>
        </p:grpSpPr>
        <p:grpSp>
          <p:nvGrpSpPr>
            <p:cNvPr id="85" name="Group 143">
              <a:extLst>
                <a:ext uri="{FF2B5EF4-FFF2-40B4-BE49-F238E27FC236}">
                  <a16:creationId xmlns:a16="http://schemas.microsoft.com/office/drawing/2014/main" id="{FF63DF2C-5903-6C49-A8FB-F2EAA47F605B}"/>
                </a:ext>
              </a:extLst>
            </p:cNvPr>
            <p:cNvGrpSpPr/>
            <p:nvPr/>
          </p:nvGrpSpPr>
          <p:grpSpPr>
            <a:xfrm>
              <a:off x="7366002" y="3758767"/>
              <a:ext cx="2461074" cy="1081872"/>
              <a:chOff x="9483337" y="7939315"/>
              <a:chExt cx="3691609" cy="1622808"/>
            </a:xfrm>
          </p:grpSpPr>
          <p:pic>
            <p:nvPicPr>
              <p:cNvPr id="86" name="Graphic 65">
                <a:extLst>
                  <a:ext uri="{FF2B5EF4-FFF2-40B4-BE49-F238E27FC236}">
                    <a16:creationId xmlns:a16="http://schemas.microsoft.com/office/drawing/2014/main" id="{95F1FA39-6501-D740-8362-61B4B0A236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483337" y="8830603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87" name="Graphic 68">
                <a:extLst>
                  <a:ext uri="{FF2B5EF4-FFF2-40B4-BE49-F238E27FC236}">
                    <a16:creationId xmlns:a16="http://schemas.microsoft.com/office/drawing/2014/main" id="{625FFD79-7064-E848-8F91-1EC675E9A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483337" y="7939315"/>
                <a:ext cx="731520" cy="731520"/>
              </a:xfrm>
              <a:prstGeom prst="rect">
                <a:avLst/>
              </a:prstGeom>
            </p:spPr>
          </p:pic>
          <p:sp>
            <p:nvSpPr>
              <p:cNvPr id="88" name="TextBox 97">
                <a:extLst>
                  <a:ext uri="{FF2B5EF4-FFF2-40B4-BE49-F238E27FC236}">
                    <a16:creationId xmlns:a16="http://schemas.microsoft.com/office/drawing/2014/main" id="{0B507C13-0D04-5B47-949F-811A40A5AC0B}"/>
                  </a:ext>
                </a:extLst>
              </p:cNvPr>
              <p:cNvSpPr txBox="1"/>
              <p:nvPr/>
            </p:nvSpPr>
            <p:spPr>
              <a:xfrm>
                <a:off x="10344795" y="8972469"/>
                <a:ext cx="2830151" cy="451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/>
                    </a:solidFill>
                    <a:latin typeface="+mj-lt"/>
                  </a:rPr>
                  <a:t>Blueprint Extensibility</a:t>
                </a:r>
              </a:p>
            </p:txBody>
          </p:sp>
          <p:sp>
            <p:nvSpPr>
              <p:cNvPr id="89" name="TextBox 98">
                <a:extLst>
                  <a:ext uri="{FF2B5EF4-FFF2-40B4-BE49-F238E27FC236}">
                    <a16:creationId xmlns:a16="http://schemas.microsoft.com/office/drawing/2014/main" id="{F3342218-BC82-E34C-B8D6-BBE33C6E6A52}"/>
                  </a:ext>
                </a:extLst>
              </p:cNvPr>
              <p:cNvSpPr txBox="1"/>
              <p:nvPr/>
            </p:nvSpPr>
            <p:spPr>
              <a:xfrm>
                <a:off x="10344795" y="8048257"/>
                <a:ext cx="2390132" cy="451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/>
                    </a:solidFill>
                    <a:latin typeface="+mj-lt"/>
                  </a:rPr>
                  <a:t>Application Hooks</a:t>
                </a:r>
              </a:p>
            </p:txBody>
          </p:sp>
        </p:grpSp>
        <p:pic>
          <p:nvPicPr>
            <p:cNvPr id="90" name="Graphic 42">
              <a:extLst>
                <a:ext uri="{FF2B5EF4-FFF2-40B4-BE49-F238E27FC236}">
                  <a16:creationId xmlns:a16="http://schemas.microsoft.com/office/drawing/2014/main" id="{49DF9E7D-74E2-4F4E-ABB5-620D41E59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366000" y="5033976"/>
              <a:ext cx="487680" cy="487680"/>
            </a:xfrm>
            <a:prstGeom prst="rect">
              <a:avLst/>
            </a:prstGeom>
          </p:spPr>
        </p:pic>
        <p:sp>
          <p:nvSpPr>
            <p:cNvPr id="91" name="TextBox 51">
              <a:extLst>
                <a:ext uri="{FF2B5EF4-FFF2-40B4-BE49-F238E27FC236}">
                  <a16:creationId xmlns:a16="http://schemas.microsoft.com/office/drawing/2014/main" id="{A5EBA044-67D7-9343-9A40-CBE72B26B1DE}"/>
                </a:ext>
              </a:extLst>
            </p:cNvPr>
            <p:cNvSpPr txBox="1"/>
            <p:nvPr/>
          </p:nvSpPr>
          <p:spPr>
            <a:xfrm>
              <a:off x="7940306" y="5128044"/>
              <a:ext cx="2122093" cy="300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2"/>
                  </a:solidFill>
                  <a:latin typeface="+mj-lt"/>
                </a:rPr>
                <a:t>Log and Replica Capture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207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95D1-6219-4C42-9AF3-C57EEE98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#5 hot </a:t>
            </a:r>
            <a:r>
              <a:rPr lang="fr-FR" dirty="0" err="1"/>
              <a:t>snapshot</a:t>
            </a:r>
            <a:r>
              <a:rPr lang="fr-FR" dirty="0"/>
              <a:t> : conclusion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81BCC9C-AB2F-C346-A627-E2BF3A5D5B94}"/>
              </a:ext>
            </a:extLst>
          </p:cNvPr>
          <p:cNvSpPr txBox="1"/>
          <p:nvPr/>
        </p:nvSpPr>
        <p:spPr>
          <a:xfrm>
            <a:off x="381000" y="994410"/>
            <a:ext cx="81915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Head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app</a:t>
            </a:r>
            <a:r>
              <a:rPr lang="fr-FR" sz="2000" dirty="0"/>
              <a:t> </a:t>
            </a:r>
            <a:r>
              <a:rPr lang="fr-FR" sz="2000" dirty="0" err="1"/>
              <a:t>unconsistent</a:t>
            </a:r>
            <a:endParaRPr lang="fr-FR" sz="20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b="1" dirty="0" err="1"/>
              <a:t>However</a:t>
            </a:r>
            <a:r>
              <a:rPr lang="fr-FR" sz="2000" b="1" dirty="0"/>
              <a:t> </a:t>
            </a:r>
            <a:r>
              <a:rPr lang="fr-FR" sz="2000" b="1" dirty="0" err="1"/>
              <a:t>tail</a:t>
            </a:r>
            <a:r>
              <a:rPr lang="fr-FR" sz="2000" b="1" dirty="0"/>
              <a:t> </a:t>
            </a:r>
            <a:r>
              <a:rPr lang="fr-FR" sz="2000" b="1" dirty="0" err="1"/>
              <a:t>is</a:t>
            </a:r>
            <a:r>
              <a:rPr lang="fr-FR" sz="2000" b="1" dirty="0"/>
              <a:t> </a:t>
            </a:r>
            <a:r>
              <a:rPr lang="fr-FR" sz="2000" b="1" dirty="0" err="1"/>
              <a:t>app</a:t>
            </a:r>
            <a:r>
              <a:rPr lang="fr-FR" sz="2000" b="1" dirty="0"/>
              <a:t> consistent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/>
              <a:t>Depending</a:t>
            </a:r>
            <a:r>
              <a:rPr lang="fr-FR" sz="2000" dirty="0"/>
              <a:t> of the use case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could</a:t>
            </a:r>
            <a:r>
              <a:rPr lang="fr-FR" sz="2000" dirty="0"/>
              <a:t> </a:t>
            </a:r>
            <a:r>
              <a:rPr lang="fr-FR" sz="2000" dirty="0" err="1"/>
              <a:t>be</a:t>
            </a:r>
            <a:r>
              <a:rPr lang="fr-FR" sz="2000" dirty="0"/>
              <a:t> a good </a:t>
            </a:r>
            <a:r>
              <a:rPr lang="fr-FR" sz="2000" dirty="0" err="1"/>
              <a:t>choice</a:t>
            </a:r>
            <a:endParaRPr lang="fr-FR" sz="20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fr-FR" sz="2000" dirty="0" err="1"/>
              <a:t>Demo</a:t>
            </a:r>
            <a:r>
              <a:rPr lang="fr-FR" sz="20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475154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95D1-6219-4C42-9AF3-C57EEE98F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#App Consistent backup + </a:t>
            </a:r>
            <a:r>
              <a:rPr lang="fr-FR" dirty="0" err="1"/>
              <a:t>demo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D5C12A3-34BB-7041-AB82-3260A6F78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68" y="538693"/>
            <a:ext cx="7373066" cy="460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86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89E7C-6000-4F07-8B6B-07050F383F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130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0AACC8-5863-5447-BE21-AA5949EE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wrap="square" lIns="45720" tIns="22860" rIns="45720" bIns="22860" rtlCol="0" anchor="t">
            <a:normAutofit/>
          </a:bodyPr>
          <a:lstStyle/>
          <a:p>
            <a:pPr algn="ctr" defTabSz="457223"/>
            <a:r>
              <a:rPr lang="en-US" sz="2800" dirty="0">
                <a:ea typeface="+mj-ea"/>
                <a:cs typeface="+mj-cs"/>
              </a:rPr>
              <a:t>What’s </a:t>
            </a:r>
            <a:r>
              <a:rPr lang="en-US" sz="2800" dirty="0" err="1">
                <a:ea typeface="+mj-ea"/>
                <a:cs typeface="+mj-cs"/>
              </a:rPr>
              <a:t>kafka</a:t>
            </a:r>
            <a:endParaRPr lang="en-US" sz="2800" dirty="0">
              <a:ea typeface="+mj-ea"/>
              <a:cs typeface="+mj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5D4973-1609-4900-A331-D7EC602CA35E}"/>
              </a:ext>
            </a:extLst>
          </p:cNvPr>
          <p:cNvGrpSpPr/>
          <p:nvPr/>
        </p:nvGrpSpPr>
        <p:grpSpPr>
          <a:xfrm>
            <a:off x="3757790" y="1879948"/>
            <a:ext cx="1670050" cy="1670050"/>
            <a:chOff x="3835400" y="1873250"/>
            <a:chExt cx="1670050" cy="167005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C1EDCF87-C36B-4D01-B433-B86696986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98128" y="2369735"/>
              <a:ext cx="1386672" cy="63263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AF43C6-3345-4D04-B707-6172706F3BA4}"/>
                </a:ext>
              </a:extLst>
            </p:cNvPr>
            <p:cNvSpPr/>
            <p:nvPr/>
          </p:nvSpPr>
          <p:spPr>
            <a:xfrm>
              <a:off x="3835400" y="1873250"/>
              <a:ext cx="1670050" cy="1670050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956F6D-D565-4026-9CEC-4D0289B749DB}"/>
                </a:ext>
              </a:extLst>
            </p:cNvPr>
            <p:cNvSpPr txBox="1"/>
            <p:nvPr/>
          </p:nvSpPr>
          <p:spPr>
            <a:xfrm>
              <a:off x="4097391" y="3210979"/>
              <a:ext cx="118814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  <a:latin typeface="+mn-lt"/>
                </a:rPr>
                <a:t>Kafka Cluster</a:t>
              </a:r>
              <a:endParaRPr lang="ru-RU" sz="1600" dirty="0" err="1">
                <a:solidFill>
                  <a:schemeClr val="tx1">
                    <a:lumMod val="50000"/>
                  </a:schemeClr>
                </a:solidFill>
                <a:latin typeface="+mn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2CF5D9-9587-4024-86FE-302D46179B66}"/>
              </a:ext>
            </a:extLst>
          </p:cNvPr>
          <p:cNvSpPr txBox="1"/>
          <p:nvPr/>
        </p:nvSpPr>
        <p:spPr>
          <a:xfrm>
            <a:off x="1230804" y="2506101"/>
            <a:ext cx="10114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46A8C6"/>
                </a:solidFill>
                <a:latin typeface="+mn-lt"/>
              </a:rPr>
              <a:t>Connectors</a:t>
            </a:r>
            <a:endParaRPr lang="ru-RU" sz="1600" dirty="0" err="1">
              <a:solidFill>
                <a:srgbClr val="46A8C6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B36280-E7A0-4A91-A76E-8BE06E48E60C}"/>
              </a:ext>
            </a:extLst>
          </p:cNvPr>
          <p:cNvSpPr txBox="1"/>
          <p:nvPr/>
        </p:nvSpPr>
        <p:spPr>
          <a:xfrm>
            <a:off x="4092678" y="4376304"/>
            <a:ext cx="100027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20467D"/>
                </a:solidFill>
                <a:latin typeface="+mn-lt"/>
              </a:rPr>
              <a:t>Consumers</a:t>
            </a:r>
            <a:endParaRPr lang="ru-RU" sz="1600" dirty="0" err="1">
              <a:solidFill>
                <a:srgbClr val="20467D"/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09EA42-3409-457A-9ECC-5DC56EB2174D}"/>
              </a:ext>
            </a:extLst>
          </p:cNvPr>
          <p:cNvSpPr txBox="1"/>
          <p:nvPr/>
        </p:nvSpPr>
        <p:spPr>
          <a:xfrm>
            <a:off x="6948355" y="2506101"/>
            <a:ext cx="166827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643173"/>
                </a:solidFill>
                <a:latin typeface="+mn-lt"/>
              </a:rPr>
              <a:t>Stream Processors</a:t>
            </a:r>
            <a:endParaRPr lang="ru-RU" sz="1600" dirty="0" err="1">
              <a:solidFill>
                <a:srgbClr val="643173"/>
              </a:solidFill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450BDC-328C-4F7F-BAE6-C51CC399046A}"/>
              </a:ext>
            </a:extLst>
          </p:cNvPr>
          <p:cNvSpPr txBox="1"/>
          <p:nvPr/>
        </p:nvSpPr>
        <p:spPr>
          <a:xfrm>
            <a:off x="4146090" y="767196"/>
            <a:ext cx="89345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EDAE49"/>
                </a:solidFill>
                <a:latin typeface="+mn-lt"/>
              </a:rPr>
              <a:t>Producers</a:t>
            </a:r>
            <a:endParaRPr lang="ru-RU" sz="1600" dirty="0" err="1">
              <a:solidFill>
                <a:srgbClr val="EDAE49"/>
              </a:solidFill>
              <a:latin typeface="+mn-lt"/>
            </a:endParaRP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B3217E9A-1D86-4F0B-9864-D8BEEBF9312B}"/>
              </a:ext>
            </a:extLst>
          </p:cNvPr>
          <p:cNvSpPr/>
          <p:nvPr/>
        </p:nvSpPr>
        <p:spPr>
          <a:xfrm>
            <a:off x="2465945" y="1920240"/>
            <a:ext cx="443132" cy="422031"/>
          </a:xfrm>
          <a:prstGeom prst="flowChartMagneticDisk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dirty="0"/>
              <a:t>DB</a:t>
            </a:r>
            <a:endParaRPr lang="ru-RU" sz="1200" dirty="0"/>
          </a:p>
        </p:txBody>
      </p:sp>
      <p:sp>
        <p:nvSpPr>
          <p:cNvPr id="20" name="Flowchart: Magnetic Disk 19">
            <a:extLst>
              <a:ext uri="{FF2B5EF4-FFF2-40B4-BE49-F238E27FC236}">
                <a16:creationId xmlns:a16="http://schemas.microsoft.com/office/drawing/2014/main" id="{18F36E34-718C-4792-AA3F-4BD511B265EC}"/>
              </a:ext>
            </a:extLst>
          </p:cNvPr>
          <p:cNvSpPr/>
          <p:nvPr/>
        </p:nvSpPr>
        <p:spPr>
          <a:xfrm>
            <a:off x="2465945" y="2517828"/>
            <a:ext cx="443132" cy="422031"/>
          </a:xfrm>
          <a:prstGeom prst="flowChartMagneticDisk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dirty="0"/>
              <a:t>DB</a:t>
            </a:r>
            <a:endParaRPr lang="ru-RU" sz="1200" dirty="0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DD4A8032-DE21-4D62-B8C6-0CDABCED50E8}"/>
              </a:ext>
            </a:extLst>
          </p:cNvPr>
          <p:cNvSpPr/>
          <p:nvPr/>
        </p:nvSpPr>
        <p:spPr>
          <a:xfrm>
            <a:off x="2465945" y="3115416"/>
            <a:ext cx="443132" cy="422031"/>
          </a:xfrm>
          <a:prstGeom prst="flowChartMagneticDisk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dirty="0"/>
              <a:t>DB</a:t>
            </a:r>
            <a:endParaRPr lang="ru-RU" sz="12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CA1E28B-5DC1-4044-B053-3B04A1631401}"/>
              </a:ext>
            </a:extLst>
          </p:cNvPr>
          <p:cNvGrpSpPr/>
          <p:nvPr/>
        </p:nvGrpSpPr>
        <p:grpSpPr>
          <a:xfrm>
            <a:off x="3557429" y="3933893"/>
            <a:ext cx="2070772" cy="368391"/>
            <a:chOff x="3557429" y="3933893"/>
            <a:chExt cx="2070772" cy="36839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D3167E1-0B49-45B8-BD26-F4F0A9B8266D}"/>
                </a:ext>
              </a:extLst>
            </p:cNvPr>
            <p:cNvSpPr/>
            <p:nvPr/>
          </p:nvSpPr>
          <p:spPr>
            <a:xfrm>
              <a:off x="3557429" y="3933893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20467D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0467D"/>
                  </a:solidFill>
                </a:rPr>
                <a:t>App</a:t>
              </a:r>
              <a:endParaRPr lang="ru-RU" dirty="0">
                <a:solidFill>
                  <a:srgbClr val="20467D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AAB5567-CFC9-4111-9102-27876FB78C9B}"/>
                </a:ext>
              </a:extLst>
            </p:cNvPr>
            <p:cNvSpPr/>
            <p:nvPr/>
          </p:nvSpPr>
          <p:spPr>
            <a:xfrm>
              <a:off x="4290208" y="3933893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20467D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0467D"/>
                  </a:solidFill>
                </a:rPr>
                <a:t>App</a:t>
              </a:r>
              <a:endParaRPr lang="ru-RU" dirty="0">
                <a:solidFill>
                  <a:srgbClr val="20467D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3FAAB77-ACD3-45EF-873B-7068E017FBE5}"/>
                </a:ext>
              </a:extLst>
            </p:cNvPr>
            <p:cNvSpPr/>
            <p:nvPr/>
          </p:nvSpPr>
          <p:spPr>
            <a:xfrm>
              <a:off x="5022987" y="3933893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20467D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0467D"/>
                  </a:solidFill>
                </a:rPr>
                <a:t>App</a:t>
              </a:r>
              <a:endParaRPr lang="ru-RU" dirty="0">
                <a:solidFill>
                  <a:srgbClr val="20467D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24E9267-52AE-438A-BAE0-7BB60BCD1AF4}"/>
              </a:ext>
            </a:extLst>
          </p:cNvPr>
          <p:cNvGrpSpPr/>
          <p:nvPr/>
        </p:nvGrpSpPr>
        <p:grpSpPr>
          <a:xfrm>
            <a:off x="3557429" y="1138577"/>
            <a:ext cx="2070772" cy="368391"/>
            <a:chOff x="3557429" y="1138577"/>
            <a:chExt cx="2070772" cy="36839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2F48B3D-37E4-4F50-8878-E1020FFEF332}"/>
                </a:ext>
              </a:extLst>
            </p:cNvPr>
            <p:cNvSpPr/>
            <p:nvPr/>
          </p:nvSpPr>
          <p:spPr>
            <a:xfrm>
              <a:off x="3557429" y="1138577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EDAE4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AE49"/>
                  </a:solidFill>
                </a:rPr>
                <a:t>App</a:t>
              </a:r>
              <a:endParaRPr lang="ru-RU" dirty="0">
                <a:solidFill>
                  <a:srgbClr val="EDAE49"/>
                </a:solidFill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1A36CD4-1F7F-4BCE-A4EC-518D1421E36B}"/>
                </a:ext>
              </a:extLst>
            </p:cNvPr>
            <p:cNvSpPr/>
            <p:nvPr/>
          </p:nvSpPr>
          <p:spPr>
            <a:xfrm>
              <a:off x="4290208" y="1138577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EDAE4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AE49"/>
                  </a:solidFill>
                </a:rPr>
                <a:t>App</a:t>
              </a:r>
              <a:endParaRPr lang="ru-RU" dirty="0">
                <a:solidFill>
                  <a:srgbClr val="EDAE49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EA87BCE-0604-42BA-841A-D0889FFBCA91}"/>
                </a:ext>
              </a:extLst>
            </p:cNvPr>
            <p:cNvSpPr/>
            <p:nvPr/>
          </p:nvSpPr>
          <p:spPr>
            <a:xfrm>
              <a:off x="5022987" y="1138577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EDAE4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AE49"/>
                  </a:solidFill>
                </a:rPr>
                <a:t>App</a:t>
              </a:r>
              <a:endParaRPr lang="ru-RU" dirty="0">
                <a:solidFill>
                  <a:srgbClr val="EDAE49"/>
                </a:solidFill>
              </a:endParaRP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7E9C524-896B-4A62-BF19-71F6126FF546}"/>
              </a:ext>
            </a:extLst>
          </p:cNvPr>
          <p:cNvSpPr/>
          <p:nvPr/>
        </p:nvSpPr>
        <p:spPr>
          <a:xfrm>
            <a:off x="6276553" y="1933861"/>
            <a:ext cx="605214" cy="368391"/>
          </a:xfrm>
          <a:prstGeom prst="roundRect">
            <a:avLst>
              <a:gd name="adj" fmla="val 5953"/>
            </a:avLst>
          </a:prstGeom>
          <a:noFill/>
          <a:ln w="12700">
            <a:solidFill>
              <a:srgbClr val="64317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43173"/>
                </a:solidFill>
              </a:rPr>
              <a:t>App</a:t>
            </a:r>
            <a:endParaRPr lang="ru-RU" dirty="0">
              <a:solidFill>
                <a:srgbClr val="643173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4644DB3-78FA-415C-BA50-CA8F97ABD312}"/>
              </a:ext>
            </a:extLst>
          </p:cNvPr>
          <p:cNvSpPr/>
          <p:nvPr/>
        </p:nvSpPr>
        <p:spPr>
          <a:xfrm>
            <a:off x="6276553" y="2523035"/>
            <a:ext cx="605214" cy="368391"/>
          </a:xfrm>
          <a:prstGeom prst="roundRect">
            <a:avLst>
              <a:gd name="adj" fmla="val 5953"/>
            </a:avLst>
          </a:prstGeom>
          <a:noFill/>
          <a:ln w="12700">
            <a:solidFill>
              <a:srgbClr val="64317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43173"/>
                </a:solidFill>
              </a:rPr>
              <a:t>App</a:t>
            </a:r>
            <a:endParaRPr lang="ru-RU" dirty="0">
              <a:solidFill>
                <a:srgbClr val="643173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915A10B-DC14-4F50-A116-D609137997AE}"/>
              </a:ext>
            </a:extLst>
          </p:cNvPr>
          <p:cNvSpPr/>
          <p:nvPr/>
        </p:nvSpPr>
        <p:spPr>
          <a:xfrm>
            <a:off x="6276553" y="3124772"/>
            <a:ext cx="605214" cy="368391"/>
          </a:xfrm>
          <a:prstGeom prst="roundRect">
            <a:avLst>
              <a:gd name="adj" fmla="val 5953"/>
            </a:avLst>
          </a:prstGeom>
          <a:noFill/>
          <a:ln w="12700">
            <a:solidFill>
              <a:srgbClr val="64317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43173"/>
                </a:solidFill>
              </a:rPr>
              <a:t>App</a:t>
            </a:r>
            <a:endParaRPr lang="ru-RU" dirty="0">
              <a:solidFill>
                <a:srgbClr val="643173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99850D3-CEB8-4F5B-8540-749AB88EC7BC}"/>
              </a:ext>
            </a:extLst>
          </p:cNvPr>
          <p:cNvCxnSpPr>
            <a:stCxn id="15" idx="4"/>
          </p:cNvCxnSpPr>
          <p:nvPr/>
        </p:nvCxnSpPr>
        <p:spPr>
          <a:xfrm flipV="1">
            <a:off x="2909077" y="2131255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1A33000-F2A5-4B4D-81B1-7A185FD06C6E}"/>
              </a:ext>
            </a:extLst>
          </p:cNvPr>
          <p:cNvCxnSpPr/>
          <p:nvPr/>
        </p:nvCxnSpPr>
        <p:spPr>
          <a:xfrm flipV="1">
            <a:off x="2901774" y="2720429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C8247D2-B6A1-45CD-B620-C3BFBE9B7815}"/>
              </a:ext>
            </a:extLst>
          </p:cNvPr>
          <p:cNvCxnSpPr/>
          <p:nvPr/>
        </p:nvCxnSpPr>
        <p:spPr>
          <a:xfrm flipV="1">
            <a:off x="2909076" y="3326302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90255A3-5356-4B3C-83F3-D0053CE9E4A9}"/>
              </a:ext>
            </a:extLst>
          </p:cNvPr>
          <p:cNvCxnSpPr>
            <a:cxnSpLocks/>
          </p:cNvCxnSpPr>
          <p:nvPr/>
        </p:nvCxnSpPr>
        <p:spPr>
          <a:xfrm flipH="1" flipV="1">
            <a:off x="5521452" y="2118057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D43DB2-5F56-48E9-B8F8-F54D7A93E054}"/>
              </a:ext>
            </a:extLst>
          </p:cNvPr>
          <p:cNvCxnSpPr>
            <a:cxnSpLocks/>
          </p:cNvCxnSpPr>
          <p:nvPr/>
        </p:nvCxnSpPr>
        <p:spPr>
          <a:xfrm flipH="1" flipV="1">
            <a:off x="5514149" y="2707231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8E6C6A1-D73D-412E-A891-D316307DA5FD}"/>
              </a:ext>
            </a:extLst>
          </p:cNvPr>
          <p:cNvCxnSpPr>
            <a:cxnSpLocks/>
          </p:cNvCxnSpPr>
          <p:nvPr/>
        </p:nvCxnSpPr>
        <p:spPr>
          <a:xfrm flipH="1" flipV="1">
            <a:off x="5521451" y="3313104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653AD32-0211-4302-8476-DF49F63AC25A}"/>
              </a:ext>
            </a:extLst>
          </p:cNvPr>
          <p:cNvCxnSpPr>
            <a:cxnSpLocks/>
          </p:cNvCxnSpPr>
          <p:nvPr/>
        </p:nvCxnSpPr>
        <p:spPr>
          <a:xfrm>
            <a:off x="3860036" y="1513547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ACA58E-F3DA-4903-BE11-698BBD31CBE6}"/>
              </a:ext>
            </a:extLst>
          </p:cNvPr>
          <p:cNvCxnSpPr>
            <a:cxnSpLocks/>
          </p:cNvCxnSpPr>
          <p:nvPr/>
        </p:nvCxnSpPr>
        <p:spPr>
          <a:xfrm>
            <a:off x="4613854" y="1506968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FC2FC7B-2665-43C2-B2F6-CD764BDAFA7B}"/>
              </a:ext>
            </a:extLst>
          </p:cNvPr>
          <p:cNvCxnSpPr>
            <a:cxnSpLocks/>
          </p:cNvCxnSpPr>
          <p:nvPr/>
        </p:nvCxnSpPr>
        <p:spPr>
          <a:xfrm>
            <a:off x="5357215" y="1506968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AD3F847-045E-47E8-A256-6EE2A897ADF1}"/>
              </a:ext>
            </a:extLst>
          </p:cNvPr>
          <p:cNvCxnSpPr>
            <a:cxnSpLocks/>
          </p:cNvCxnSpPr>
          <p:nvPr/>
        </p:nvCxnSpPr>
        <p:spPr>
          <a:xfrm flipV="1">
            <a:off x="3847959" y="3638375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4F6F5F6-BCB7-44A6-AF6F-546F657B6CB0}"/>
              </a:ext>
            </a:extLst>
          </p:cNvPr>
          <p:cNvCxnSpPr>
            <a:cxnSpLocks/>
          </p:cNvCxnSpPr>
          <p:nvPr/>
        </p:nvCxnSpPr>
        <p:spPr>
          <a:xfrm flipV="1">
            <a:off x="4601777" y="3638375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B77A56A-4AF9-4983-B04B-62F82DA1065D}"/>
              </a:ext>
            </a:extLst>
          </p:cNvPr>
          <p:cNvCxnSpPr>
            <a:cxnSpLocks/>
          </p:cNvCxnSpPr>
          <p:nvPr/>
        </p:nvCxnSpPr>
        <p:spPr>
          <a:xfrm flipV="1">
            <a:off x="5345138" y="3638375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91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280B37-15AC-B142-A970-E4273AB2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Aggregate</a:t>
            </a:r>
            <a:r>
              <a:rPr lang="fr-FR" dirty="0"/>
              <a:t> data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01EA87-02A5-9E49-A8A2-004D1A640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018363"/>
            <a:ext cx="782002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96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280B37-15AC-B142-A970-E4273AB2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individual</a:t>
            </a:r>
            <a:r>
              <a:rPr lang="fr-FR" dirty="0"/>
              <a:t> </a:t>
            </a:r>
            <a:r>
              <a:rPr lang="fr-FR" dirty="0" err="1"/>
              <a:t>connection</a:t>
            </a:r>
            <a:r>
              <a:rPr lang="fr-FR" dirty="0"/>
              <a:t> </a:t>
            </a: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technical</a:t>
            </a:r>
            <a:r>
              <a:rPr lang="fr-FR" dirty="0"/>
              <a:t> </a:t>
            </a:r>
            <a:r>
              <a:rPr lang="fr-FR" dirty="0" err="1"/>
              <a:t>debt</a:t>
            </a:r>
            <a:r>
              <a:rPr lang="fr-FR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48D3CD-4971-AD46-86CA-F13D91DD5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019175"/>
            <a:ext cx="79438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280B37-15AC-B142-A970-E4273AB21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Congrat</a:t>
            </a:r>
            <a:r>
              <a:rPr lang="fr-FR" dirty="0"/>
              <a:t> </a:t>
            </a:r>
            <a:r>
              <a:rPr lang="fr-FR" dirty="0" err="1"/>
              <a:t>you’ve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a pub/</a:t>
            </a:r>
            <a:r>
              <a:rPr lang="fr-FR" dirty="0" err="1"/>
              <a:t>sub</a:t>
            </a:r>
            <a:r>
              <a:rPr lang="fr-FR" dirty="0"/>
              <a:t> system !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25EB7F1-0A93-BE4B-AC2F-0111C72DF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828675"/>
            <a:ext cx="79629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9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6021C8-7115-9043-91C8-21345E8ED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But </a:t>
            </a:r>
            <a:r>
              <a:rPr lang="fr-FR" dirty="0" err="1"/>
              <a:t>metrics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the </a:t>
            </a:r>
            <a:r>
              <a:rPr lang="fr-FR" dirty="0" err="1"/>
              <a:t>only</a:t>
            </a:r>
            <a:r>
              <a:rPr lang="fr-FR" dirty="0"/>
              <a:t> topic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a global solution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FEDB2F-343C-0742-8711-CC10AA542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82" y="842688"/>
            <a:ext cx="7158552" cy="363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78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F32BEE-8AA3-EB4A-8AE8-B747EA23B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Enter Kafka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86A34E-67D2-4D43-B1B1-CD643F023E6A}"/>
              </a:ext>
            </a:extLst>
          </p:cNvPr>
          <p:cNvGrpSpPr/>
          <p:nvPr/>
        </p:nvGrpSpPr>
        <p:grpSpPr>
          <a:xfrm>
            <a:off x="3757790" y="1879948"/>
            <a:ext cx="1670050" cy="1670050"/>
            <a:chOff x="3835400" y="1873250"/>
            <a:chExt cx="1670050" cy="167005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045BA49-CE25-4424-BBBC-ABD32B817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98128" y="2369735"/>
              <a:ext cx="1386672" cy="63263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EAB1B5-8A03-4850-A53A-EA7E24D0493A}"/>
                </a:ext>
              </a:extLst>
            </p:cNvPr>
            <p:cNvSpPr/>
            <p:nvPr/>
          </p:nvSpPr>
          <p:spPr>
            <a:xfrm>
              <a:off x="3835400" y="1873250"/>
              <a:ext cx="1670050" cy="1670050"/>
            </a:xfrm>
            <a:prstGeom prst="rect">
              <a:avLst/>
            </a:prstGeom>
            <a:noFill/>
            <a:ln w="12700"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14A6CE-8BBA-4024-A60F-BA74A7AC0024}"/>
                </a:ext>
              </a:extLst>
            </p:cNvPr>
            <p:cNvSpPr txBox="1"/>
            <p:nvPr/>
          </p:nvSpPr>
          <p:spPr>
            <a:xfrm>
              <a:off x="4097391" y="3210979"/>
              <a:ext cx="118814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</a:schemeClr>
                  </a:solidFill>
                  <a:latin typeface="+mn-lt"/>
                </a:rPr>
                <a:t>Kafka Cluster</a:t>
              </a:r>
              <a:endParaRPr lang="ru-RU" sz="1600" dirty="0" err="1">
                <a:solidFill>
                  <a:schemeClr val="tx1">
                    <a:lumMod val="50000"/>
                  </a:schemeClr>
                </a:solidFill>
                <a:latin typeface="+mn-lt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372E17A-F1A2-4F9A-8D01-152C99CC25B1}"/>
              </a:ext>
            </a:extLst>
          </p:cNvPr>
          <p:cNvSpPr txBox="1"/>
          <p:nvPr/>
        </p:nvSpPr>
        <p:spPr>
          <a:xfrm>
            <a:off x="1230804" y="2506101"/>
            <a:ext cx="101149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46A8C6"/>
                </a:solidFill>
                <a:latin typeface="+mn-lt"/>
              </a:rPr>
              <a:t>Connectors</a:t>
            </a:r>
            <a:endParaRPr lang="ru-RU" sz="1600" dirty="0" err="1">
              <a:solidFill>
                <a:srgbClr val="46A8C6"/>
              </a:solidFill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0F7C8C-5788-4EA1-9FAE-C0D3CD9061C7}"/>
              </a:ext>
            </a:extLst>
          </p:cNvPr>
          <p:cNvSpPr txBox="1"/>
          <p:nvPr/>
        </p:nvSpPr>
        <p:spPr>
          <a:xfrm>
            <a:off x="4092678" y="4376304"/>
            <a:ext cx="1000274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20467D"/>
                </a:solidFill>
                <a:latin typeface="+mn-lt"/>
              </a:rPr>
              <a:t>Consumers</a:t>
            </a:r>
            <a:endParaRPr lang="ru-RU" sz="1600" dirty="0" err="1">
              <a:solidFill>
                <a:srgbClr val="20467D"/>
              </a:solidFill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73BFFA-291B-4B82-AE16-6F636D818E10}"/>
              </a:ext>
            </a:extLst>
          </p:cNvPr>
          <p:cNvSpPr txBox="1"/>
          <p:nvPr/>
        </p:nvSpPr>
        <p:spPr>
          <a:xfrm>
            <a:off x="6948355" y="2506101"/>
            <a:ext cx="1668277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643173"/>
                </a:solidFill>
                <a:latin typeface="+mn-lt"/>
              </a:rPr>
              <a:t>Stream Processors</a:t>
            </a:r>
            <a:endParaRPr lang="ru-RU" sz="1600" dirty="0" err="1">
              <a:solidFill>
                <a:srgbClr val="643173"/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F0D56-0A9B-4775-916B-569E379AEC38}"/>
              </a:ext>
            </a:extLst>
          </p:cNvPr>
          <p:cNvSpPr txBox="1"/>
          <p:nvPr/>
        </p:nvSpPr>
        <p:spPr>
          <a:xfrm>
            <a:off x="4146090" y="767196"/>
            <a:ext cx="893450" cy="24622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600" dirty="0">
                <a:solidFill>
                  <a:srgbClr val="EDAE49"/>
                </a:solidFill>
                <a:latin typeface="+mn-lt"/>
              </a:rPr>
              <a:t>Producers</a:t>
            </a:r>
            <a:endParaRPr lang="ru-RU" sz="1600" dirty="0" err="1">
              <a:solidFill>
                <a:srgbClr val="EDAE49"/>
              </a:solidFill>
              <a:latin typeface="+mn-lt"/>
            </a:endParaRPr>
          </a:p>
        </p:txBody>
      </p:sp>
      <p:sp>
        <p:nvSpPr>
          <p:cNvPr id="13" name="Flowchart: Magnetic Disk 12">
            <a:extLst>
              <a:ext uri="{FF2B5EF4-FFF2-40B4-BE49-F238E27FC236}">
                <a16:creationId xmlns:a16="http://schemas.microsoft.com/office/drawing/2014/main" id="{F73B1442-448D-40FB-A936-551A1931D5EF}"/>
              </a:ext>
            </a:extLst>
          </p:cNvPr>
          <p:cNvSpPr/>
          <p:nvPr/>
        </p:nvSpPr>
        <p:spPr>
          <a:xfrm>
            <a:off x="2465945" y="1920240"/>
            <a:ext cx="443132" cy="422031"/>
          </a:xfrm>
          <a:prstGeom prst="flowChartMagneticDisk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dirty="0"/>
              <a:t>DB</a:t>
            </a:r>
            <a:endParaRPr lang="ru-RU" sz="1200" dirty="0"/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974C4548-37FC-4B88-ADC3-614C1C09BED5}"/>
              </a:ext>
            </a:extLst>
          </p:cNvPr>
          <p:cNvSpPr/>
          <p:nvPr/>
        </p:nvSpPr>
        <p:spPr>
          <a:xfrm>
            <a:off x="2465945" y="2517828"/>
            <a:ext cx="443132" cy="422031"/>
          </a:xfrm>
          <a:prstGeom prst="flowChartMagneticDisk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dirty="0"/>
              <a:t>DB</a:t>
            </a:r>
            <a:endParaRPr lang="ru-RU" sz="1200" dirty="0"/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03501721-5216-447D-9F42-843B34D95BCB}"/>
              </a:ext>
            </a:extLst>
          </p:cNvPr>
          <p:cNvSpPr/>
          <p:nvPr/>
        </p:nvSpPr>
        <p:spPr>
          <a:xfrm>
            <a:off x="2465945" y="3115416"/>
            <a:ext cx="443132" cy="422031"/>
          </a:xfrm>
          <a:prstGeom prst="flowChartMagneticDisk">
            <a:avLst/>
          </a:prstGeom>
          <a:noFill/>
          <a:ln w="1270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dirty="0"/>
              <a:t>DB</a:t>
            </a:r>
            <a:endParaRPr lang="ru-RU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8BB438-597B-4B09-BDCE-A431BD5912EE}"/>
              </a:ext>
            </a:extLst>
          </p:cNvPr>
          <p:cNvGrpSpPr/>
          <p:nvPr/>
        </p:nvGrpSpPr>
        <p:grpSpPr>
          <a:xfrm>
            <a:off x="3557429" y="3933893"/>
            <a:ext cx="2070772" cy="368391"/>
            <a:chOff x="3557429" y="3933893"/>
            <a:chExt cx="2070772" cy="36839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76068AB-C456-49ED-8A2D-4870FF703EF4}"/>
                </a:ext>
              </a:extLst>
            </p:cNvPr>
            <p:cNvSpPr/>
            <p:nvPr/>
          </p:nvSpPr>
          <p:spPr>
            <a:xfrm>
              <a:off x="3557429" y="3933893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20467D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0467D"/>
                  </a:solidFill>
                </a:rPr>
                <a:t>App</a:t>
              </a:r>
              <a:endParaRPr lang="ru-RU" dirty="0">
                <a:solidFill>
                  <a:srgbClr val="20467D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1F70364-149E-4AEF-BC93-CF94A58424E0}"/>
                </a:ext>
              </a:extLst>
            </p:cNvPr>
            <p:cNvSpPr/>
            <p:nvPr/>
          </p:nvSpPr>
          <p:spPr>
            <a:xfrm>
              <a:off x="4290208" y="3933893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20467D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0467D"/>
                  </a:solidFill>
                </a:rPr>
                <a:t>App</a:t>
              </a:r>
              <a:endParaRPr lang="ru-RU" dirty="0">
                <a:solidFill>
                  <a:srgbClr val="20467D"/>
                </a:solidFill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23FF343-3B14-4352-A3D6-207E5CFEEC7E}"/>
                </a:ext>
              </a:extLst>
            </p:cNvPr>
            <p:cNvSpPr/>
            <p:nvPr/>
          </p:nvSpPr>
          <p:spPr>
            <a:xfrm>
              <a:off x="5022987" y="3933893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20467D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20467D"/>
                  </a:solidFill>
                </a:rPr>
                <a:t>App</a:t>
              </a:r>
              <a:endParaRPr lang="ru-RU" dirty="0">
                <a:solidFill>
                  <a:srgbClr val="20467D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F231D8-D6B8-4D4F-8463-45144F1C6CF4}"/>
              </a:ext>
            </a:extLst>
          </p:cNvPr>
          <p:cNvGrpSpPr/>
          <p:nvPr/>
        </p:nvGrpSpPr>
        <p:grpSpPr>
          <a:xfrm>
            <a:off x="3557429" y="1138577"/>
            <a:ext cx="2070772" cy="368391"/>
            <a:chOff x="3557429" y="1138577"/>
            <a:chExt cx="2070772" cy="368391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142E86C-F697-4CF3-BE9C-A433E80BD03F}"/>
                </a:ext>
              </a:extLst>
            </p:cNvPr>
            <p:cNvSpPr/>
            <p:nvPr/>
          </p:nvSpPr>
          <p:spPr>
            <a:xfrm>
              <a:off x="3557429" y="1138577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EDAE4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AE49"/>
                  </a:solidFill>
                </a:rPr>
                <a:t>App</a:t>
              </a:r>
              <a:endParaRPr lang="ru-RU" dirty="0">
                <a:solidFill>
                  <a:srgbClr val="EDAE49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C3DC77DA-8757-47ED-970C-9E690F3F1B0B}"/>
                </a:ext>
              </a:extLst>
            </p:cNvPr>
            <p:cNvSpPr/>
            <p:nvPr/>
          </p:nvSpPr>
          <p:spPr>
            <a:xfrm>
              <a:off x="4290208" y="1138577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EDAE4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AE49"/>
                  </a:solidFill>
                </a:rPr>
                <a:t>App</a:t>
              </a:r>
              <a:endParaRPr lang="ru-RU" dirty="0">
                <a:solidFill>
                  <a:srgbClr val="EDAE49"/>
                </a:solidFill>
              </a:endParaRP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E96D18C-7E1C-473B-B1BF-DA0B6AA6CD9C}"/>
                </a:ext>
              </a:extLst>
            </p:cNvPr>
            <p:cNvSpPr/>
            <p:nvPr/>
          </p:nvSpPr>
          <p:spPr>
            <a:xfrm>
              <a:off x="5022987" y="1138577"/>
              <a:ext cx="605214" cy="368391"/>
            </a:xfrm>
            <a:prstGeom prst="roundRect">
              <a:avLst>
                <a:gd name="adj" fmla="val 5953"/>
              </a:avLst>
            </a:prstGeom>
            <a:noFill/>
            <a:ln w="12700">
              <a:solidFill>
                <a:srgbClr val="EDAE49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EDAE49"/>
                  </a:solidFill>
                </a:rPr>
                <a:t>App</a:t>
              </a:r>
              <a:endParaRPr lang="ru-RU" dirty="0">
                <a:solidFill>
                  <a:srgbClr val="EDAE49"/>
                </a:solidFill>
              </a:endParaRP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8F64BB2-ADA2-4D86-A043-30995571ECB8}"/>
              </a:ext>
            </a:extLst>
          </p:cNvPr>
          <p:cNvSpPr/>
          <p:nvPr/>
        </p:nvSpPr>
        <p:spPr>
          <a:xfrm>
            <a:off x="6276553" y="1933861"/>
            <a:ext cx="605214" cy="368391"/>
          </a:xfrm>
          <a:prstGeom prst="roundRect">
            <a:avLst>
              <a:gd name="adj" fmla="val 5953"/>
            </a:avLst>
          </a:prstGeom>
          <a:noFill/>
          <a:ln w="12700">
            <a:solidFill>
              <a:srgbClr val="64317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43173"/>
                </a:solidFill>
              </a:rPr>
              <a:t>App</a:t>
            </a:r>
            <a:endParaRPr lang="ru-RU" dirty="0">
              <a:solidFill>
                <a:srgbClr val="643173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F99A326-CDCA-4101-A3E5-58BE67D45F7C}"/>
              </a:ext>
            </a:extLst>
          </p:cNvPr>
          <p:cNvSpPr/>
          <p:nvPr/>
        </p:nvSpPr>
        <p:spPr>
          <a:xfrm>
            <a:off x="6276553" y="2523035"/>
            <a:ext cx="605214" cy="368391"/>
          </a:xfrm>
          <a:prstGeom prst="roundRect">
            <a:avLst>
              <a:gd name="adj" fmla="val 5953"/>
            </a:avLst>
          </a:prstGeom>
          <a:noFill/>
          <a:ln w="12700">
            <a:solidFill>
              <a:srgbClr val="64317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43173"/>
                </a:solidFill>
              </a:rPr>
              <a:t>App</a:t>
            </a:r>
            <a:endParaRPr lang="ru-RU" dirty="0">
              <a:solidFill>
                <a:srgbClr val="643173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AAD0F0-5C33-43BF-977C-FBD4F5A420A4}"/>
              </a:ext>
            </a:extLst>
          </p:cNvPr>
          <p:cNvSpPr/>
          <p:nvPr/>
        </p:nvSpPr>
        <p:spPr>
          <a:xfrm>
            <a:off x="6276553" y="3124772"/>
            <a:ext cx="605214" cy="368391"/>
          </a:xfrm>
          <a:prstGeom prst="roundRect">
            <a:avLst>
              <a:gd name="adj" fmla="val 5953"/>
            </a:avLst>
          </a:prstGeom>
          <a:noFill/>
          <a:ln w="12700">
            <a:solidFill>
              <a:srgbClr val="64317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643173"/>
                </a:solidFill>
              </a:rPr>
              <a:t>App</a:t>
            </a:r>
            <a:endParaRPr lang="ru-RU" dirty="0">
              <a:solidFill>
                <a:srgbClr val="643173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620E2C-FDA1-4328-BEB9-C0106CA05D6E}"/>
              </a:ext>
            </a:extLst>
          </p:cNvPr>
          <p:cNvCxnSpPr>
            <a:stCxn id="13" idx="4"/>
          </p:cNvCxnSpPr>
          <p:nvPr/>
        </p:nvCxnSpPr>
        <p:spPr>
          <a:xfrm flipV="1">
            <a:off x="2909077" y="2131255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639D7B-10F8-4387-9238-F681412892D7}"/>
              </a:ext>
            </a:extLst>
          </p:cNvPr>
          <p:cNvCxnSpPr/>
          <p:nvPr/>
        </p:nvCxnSpPr>
        <p:spPr>
          <a:xfrm flipV="1">
            <a:off x="2901774" y="2720429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F4E20A-CB67-4FCA-AA81-DFC7060B032C}"/>
              </a:ext>
            </a:extLst>
          </p:cNvPr>
          <p:cNvCxnSpPr/>
          <p:nvPr/>
        </p:nvCxnSpPr>
        <p:spPr>
          <a:xfrm flipV="1">
            <a:off x="2909076" y="3326302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6FD6F2-13CA-459C-92FB-FDD4246A208A}"/>
              </a:ext>
            </a:extLst>
          </p:cNvPr>
          <p:cNvCxnSpPr>
            <a:cxnSpLocks/>
          </p:cNvCxnSpPr>
          <p:nvPr/>
        </p:nvCxnSpPr>
        <p:spPr>
          <a:xfrm flipH="1" flipV="1">
            <a:off x="5521452" y="2118057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5A001C-2D58-4AD9-8905-2954D888731B}"/>
              </a:ext>
            </a:extLst>
          </p:cNvPr>
          <p:cNvCxnSpPr>
            <a:cxnSpLocks/>
          </p:cNvCxnSpPr>
          <p:nvPr/>
        </p:nvCxnSpPr>
        <p:spPr>
          <a:xfrm flipH="1" flipV="1">
            <a:off x="5514149" y="2707231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2FBE4F5-31C0-4B77-8975-256385A91AED}"/>
              </a:ext>
            </a:extLst>
          </p:cNvPr>
          <p:cNvCxnSpPr>
            <a:cxnSpLocks/>
          </p:cNvCxnSpPr>
          <p:nvPr/>
        </p:nvCxnSpPr>
        <p:spPr>
          <a:xfrm flipH="1" flipV="1">
            <a:off x="5521451" y="3313104"/>
            <a:ext cx="755101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37C399C-73D4-4721-942E-2AC7987A5802}"/>
              </a:ext>
            </a:extLst>
          </p:cNvPr>
          <p:cNvCxnSpPr>
            <a:cxnSpLocks/>
          </p:cNvCxnSpPr>
          <p:nvPr/>
        </p:nvCxnSpPr>
        <p:spPr>
          <a:xfrm>
            <a:off x="3860036" y="1513547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8A236F0-DC14-47D9-BE61-7FFA408FB81A}"/>
              </a:ext>
            </a:extLst>
          </p:cNvPr>
          <p:cNvCxnSpPr>
            <a:cxnSpLocks/>
          </p:cNvCxnSpPr>
          <p:nvPr/>
        </p:nvCxnSpPr>
        <p:spPr>
          <a:xfrm>
            <a:off x="4613854" y="1506968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EA1857A-814A-457E-9ED3-6668217E6319}"/>
              </a:ext>
            </a:extLst>
          </p:cNvPr>
          <p:cNvCxnSpPr>
            <a:cxnSpLocks/>
          </p:cNvCxnSpPr>
          <p:nvPr/>
        </p:nvCxnSpPr>
        <p:spPr>
          <a:xfrm>
            <a:off x="5357215" y="1506968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40C9CA6-F311-4C56-A6C6-2D4C40CA44C8}"/>
              </a:ext>
            </a:extLst>
          </p:cNvPr>
          <p:cNvCxnSpPr>
            <a:cxnSpLocks/>
          </p:cNvCxnSpPr>
          <p:nvPr/>
        </p:nvCxnSpPr>
        <p:spPr>
          <a:xfrm flipV="1">
            <a:off x="3847959" y="3638375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1434B9-0EE9-4F14-B761-7F9019DFE5B8}"/>
              </a:ext>
            </a:extLst>
          </p:cNvPr>
          <p:cNvCxnSpPr>
            <a:cxnSpLocks/>
          </p:cNvCxnSpPr>
          <p:nvPr/>
        </p:nvCxnSpPr>
        <p:spPr>
          <a:xfrm flipV="1">
            <a:off x="4601777" y="3638375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3AC3FB-C6B1-4959-8EF9-E6D663E43C9A}"/>
              </a:ext>
            </a:extLst>
          </p:cNvPr>
          <p:cNvCxnSpPr>
            <a:cxnSpLocks/>
          </p:cNvCxnSpPr>
          <p:nvPr/>
        </p:nvCxnSpPr>
        <p:spPr>
          <a:xfrm flipV="1">
            <a:off x="5345138" y="3638375"/>
            <a:ext cx="0" cy="2955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77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2CD1EB-5084-A24D-99DD-D2EA3A337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Topic and partitions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A831CA6-3D2B-E54B-BE2F-2AECB3A9F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947738"/>
            <a:ext cx="81438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5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ey slides">
  <a:themeElements>
    <a:clrScheme name="Kasten">
      <a:dk1>
        <a:srgbClr val="3F3F3F"/>
      </a:dk1>
      <a:lt1>
        <a:srgbClr val="FFFFFF"/>
      </a:lt1>
      <a:dk2>
        <a:srgbClr val="003738"/>
      </a:dk2>
      <a:lt2>
        <a:srgbClr val="FFFFFF"/>
      </a:lt2>
      <a:accent1>
        <a:srgbClr val="DCF763"/>
      </a:accent1>
      <a:accent2>
        <a:srgbClr val="46A8C6"/>
      </a:accent2>
      <a:accent3>
        <a:srgbClr val="EDAE49"/>
      </a:accent3>
      <a:accent4>
        <a:srgbClr val="446CA9"/>
      </a:accent4>
      <a:accent5>
        <a:srgbClr val="643173"/>
      </a:accent5>
      <a:accent6>
        <a:srgbClr val="2F6D51"/>
      </a:accent6>
      <a:hlink>
        <a:srgbClr val="DCF763"/>
      </a:hlink>
      <a:folHlink>
        <a:srgbClr val="46A8C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2"/>
        </a:fontRef>
      </a:style>
    </a:spDef>
    <a:lnDef>
      <a:spPr>
        <a:ln w="1270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 algn="ctr">
          <a:defRPr sz="2000" dirty="0" err="1" smtClean="0">
            <a:solidFill>
              <a:schemeClr val="bg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9C3FAA57-619B-429C-93BE-F76CBA5F5F1C}"/>
    </a:ext>
  </a:extLst>
</a:theme>
</file>

<file path=ppt/theme/theme2.xml><?xml version="1.0" encoding="utf-8"?>
<a:theme xmlns:a="http://schemas.openxmlformats.org/drawingml/2006/main" name="BRIGHT THEME slides (secondary)">
  <a:themeElements>
    <a:clrScheme name="Custom 3">
      <a:dk1>
        <a:srgbClr val="3F3F3F"/>
      </a:dk1>
      <a:lt1>
        <a:srgbClr val="FFFFFF"/>
      </a:lt1>
      <a:dk2>
        <a:srgbClr val="003738"/>
      </a:dk2>
      <a:lt2>
        <a:srgbClr val="FFFFFF"/>
      </a:lt2>
      <a:accent1>
        <a:srgbClr val="DCF763"/>
      </a:accent1>
      <a:accent2>
        <a:srgbClr val="46A8C6"/>
      </a:accent2>
      <a:accent3>
        <a:srgbClr val="EDAE49"/>
      </a:accent3>
      <a:accent4>
        <a:srgbClr val="446CA9"/>
      </a:accent4>
      <a:accent5>
        <a:srgbClr val="643173"/>
      </a:accent5>
      <a:accent6>
        <a:srgbClr val="2F6D51"/>
      </a:accent6>
      <a:hlink>
        <a:srgbClr val="DCF763"/>
      </a:hlink>
      <a:folHlink>
        <a:srgbClr val="46A8C6"/>
      </a:folHlink>
    </a:clrScheme>
    <a:fontScheme name="Custom 7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>
          <a:solidFill>
            <a:schemeClr val="accent2"/>
          </a:solidFill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2"/>
        </a:fontRef>
      </a:style>
    </a:spDef>
    <a:lnDef>
      <a:spPr>
        <a:ln w="12700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 anchor="ctr">
        <a:spAutoFit/>
      </a:bodyPr>
      <a:lstStyle>
        <a:defPPr algn="ctr">
          <a:defRPr sz="2000" dirty="0" err="1" smtClean="0">
            <a:solidFill>
              <a:schemeClr val="tx1">
                <a:lumMod val="7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Veeam_Corporate_Template_16x9" id="{6CBA38E1-9802-4898-A09B-5BF7DE522045}" vid="{857F141E-2C10-42D3-8F02-882F5C66D3AB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2209</TotalTime>
  <Words>295</Words>
  <Application>Microsoft Macintosh PowerPoint</Application>
  <PresentationFormat>Affichage à l'écran (16:9)</PresentationFormat>
  <Paragraphs>78</Paragraphs>
  <Slides>22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Tahoma</vt:lpstr>
      <vt:lpstr>Key slides</vt:lpstr>
      <vt:lpstr>BRIGHT THEME slides (secondary)</vt:lpstr>
      <vt:lpstr>Présentation PowerPoint</vt:lpstr>
      <vt:lpstr>Présentation PowerPoint</vt:lpstr>
      <vt:lpstr>What’s kafka</vt:lpstr>
      <vt:lpstr>Aggregate data</vt:lpstr>
      <vt:lpstr>Each individual connection increase technical debt </vt:lpstr>
      <vt:lpstr>Congrat you’ve built a pub/sub system ! </vt:lpstr>
      <vt:lpstr>But metrics is not the only topic we need a global solution </vt:lpstr>
      <vt:lpstr>Enter Kafka</vt:lpstr>
      <vt:lpstr>Topic and partitions </vt:lpstr>
      <vt:lpstr>Consumers</vt:lpstr>
      <vt:lpstr>Brokers and Clusters</vt:lpstr>
      <vt:lpstr>#1 Setup the env : architecture </vt:lpstr>
      <vt:lpstr>#2 Setup the env : useful script</vt:lpstr>
      <vt:lpstr>#3 Setup the env : read_last_10_messages</vt:lpstr>
      <vt:lpstr>#4 Setup the env : compare_topic</vt:lpstr>
      <vt:lpstr>#1 Hot Snapshot</vt:lpstr>
      <vt:lpstr>#2 hot snapshot : before snapshot </vt:lpstr>
      <vt:lpstr>#3 hot snapshot : at snapshot </vt:lpstr>
      <vt:lpstr>#4 hot snapshot : restored</vt:lpstr>
      <vt:lpstr>#5 hot snapshot : conclusion</vt:lpstr>
      <vt:lpstr>#App Consistent backup + demo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Michael Courcy</dc:creator>
  <cp:lastModifiedBy>Michael Courcy</cp:lastModifiedBy>
  <cp:revision>39</cp:revision>
  <dcterms:created xsi:type="dcterms:W3CDTF">2021-06-07T16:24:36Z</dcterms:created>
  <dcterms:modified xsi:type="dcterms:W3CDTF">2021-06-25T09:21:55Z</dcterms:modified>
</cp:coreProperties>
</file>